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31"/>
  </p:notesMasterIdLst>
  <p:handoutMasterIdLst>
    <p:handoutMasterId r:id="rId32"/>
  </p:handoutMasterIdLst>
  <p:sldIdLst>
    <p:sldId id="256" r:id="rId5"/>
    <p:sldId id="309" r:id="rId6"/>
    <p:sldId id="319" r:id="rId7"/>
    <p:sldId id="301" r:id="rId8"/>
    <p:sldId id="312" r:id="rId9"/>
    <p:sldId id="306" r:id="rId10"/>
    <p:sldId id="332" r:id="rId11"/>
    <p:sldId id="324" r:id="rId12"/>
    <p:sldId id="325" r:id="rId13"/>
    <p:sldId id="329" r:id="rId14"/>
    <p:sldId id="330" r:id="rId15"/>
    <p:sldId id="326" r:id="rId16"/>
    <p:sldId id="331" r:id="rId17"/>
    <p:sldId id="333" r:id="rId18"/>
    <p:sldId id="334" r:id="rId19"/>
    <p:sldId id="335" r:id="rId20"/>
    <p:sldId id="336" r:id="rId21"/>
    <p:sldId id="337" r:id="rId22"/>
    <p:sldId id="339" r:id="rId23"/>
    <p:sldId id="338" r:id="rId24"/>
    <p:sldId id="321" r:id="rId25"/>
    <p:sldId id="322" r:id="rId26"/>
    <p:sldId id="323" r:id="rId27"/>
    <p:sldId id="313" r:id="rId28"/>
    <p:sldId id="320" r:id="rId29"/>
    <p:sldId id="31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7D2D2-7DB7-2A93-A4CF-49D58C8ED42C}" v="528" dt="2020-11-10T11:44:27.217"/>
    <p1510:client id="{0D04EED1-65F3-26A8-A7F8-0DFC262A8D1D}" v="22" dt="2020-11-10T11:02:37.045"/>
    <p1510:client id="{40FA2F8B-5D32-305E-BFB4-56AF24E36310}" v="1" dt="2020-11-11T07:34:36.480"/>
    <p1510:client id="{4157732C-0317-B82B-8493-13F295470CDC}" v="55" dt="2020-11-11T07:24:41.937"/>
    <p1510:client id="{5FE467A9-0ACE-1C5C-2A7C-88047E883001}" v="621" dt="2020-11-10T11:44:42.327"/>
    <p1510:client id="{A8D8ADB7-5149-43B6-C6D6-23D2F4C2DF62}" v="73" dt="2020-11-10T11:04:39.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6/7/layout/BasicLinearProcessNumbered#1" loCatId="process" qsTypeId="urn:microsoft.com/office/officeart/2005/8/quickstyle/3d3" qsCatId="3D" csTypeId="urn:microsoft.com/office/officeart/2005/8/colors/accent1_2" csCatId="accent1" phldr="1"/>
      <dgm:spPr/>
      <dgm:t>
        <a:bodyPr/>
        <a:lstStyle/>
        <a:p>
          <a:endParaRPr lang="en-US"/>
        </a:p>
      </dgm:t>
    </dgm:pt>
    <dgm:pt modelId="{2EE95FC5-CD6B-4A50-9262-DC414E16C3EA}">
      <dgm:prSet custT="1"/>
      <dgm:spPr/>
      <dgm:t>
        <a:bodyPr lIns="288000"/>
        <a:lstStyle/>
        <a:p>
          <a:r>
            <a:rPr lang="en-US" sz="2000">
              <a:latin typeface="Times New Roman" panose="02020603050405020304" pitchFamily="18" charset="0"/>
              <a:cs typeface="Times New Roman" panose="02020603050405020304" pitchFamily="18" charset="0"/>
            </a:rPr>
            <a:t>Know the Reason</a:t>
          </a:r>
        </a:p>
        <a:p>
          <a:r>
            <a:rPr lang="en-US" sz="1600">
              <a:latin typeface="Times New Roman" panose="02020603050405020304" pitchFamily="18" charset="0"/>
              <a:cs typeface="Times New Roman" panose="02020603050405020304" pitchFamily="18" charset="0"/>
            </a:rPr>
            <a:t>To specify the flashing side of project</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phldrT="1" phldr="0"/>
      <dgm:spPr/>
      <dgm:t>
        <a:bodyPr/>
        <a:lstStyle/>
        <a:p>
          <a:r>
            <a:rPr lang="en-US"/>
            <a:t>1</a:t>
          </a:r>
        </a:p>
      </dgm:t>
    </dgm:pt>
    <dgm:pt modelId="{F05611F0-8256-4954-B6CB-ED6B4F2DD397}">
      <dgm:prSet custT="1"/>
      <dgm:spPr/>
      <dgm:t>
        <a:bodyPr lIns="288000"/>
        <a:lstStyle/>
        <a:p>
          <a:r>
            <a:rPr lang="en-US" sz="2000">
              <a:latin typeface="Times New Roman" panose="02020603050405020304" pitchFamily="18" charset="0"/>
              <a:cs typeface="Times New Roman" panose="02020603050405020304" pitchFamily="18" charset="0"/>
            </a:rPr>
            <a:t>Collecting</a:t>
          </a:r>
        </a:p>
        <a:p>
          <a:r>
            <a:rPr lang="en-US" sz="1200">
              <a:latin typeface="Times New Roman" panose="02020603050405020304" pitchFamily="18" charset="0"/>
              <a:cs typeface="Times New Roman" panose="02020603050405020304" pitchFamily="18" charset="0"/>
            </a:rPr>
            <a:t>The 1</a:t>
          </a:r>
          <a:r>
            <a:rPr lang="en-US" sz="1200" baseline="30000">
              <a:latin typeface="Times New Roman" panose="02020603050405020304" pitchFamily="18" charset="0"/>
              <a:cs typeface="Times New Roman" panose="02020603050405020304" pitchFamily="18" charset="0"/>
            </a:rPr>
            <a:t>st</a:t>
          </a:r>
          <a:r>
            <a:rPr lang="en-US" sz="1200">
              <a:latin typeface="Times New Roman" panose="02020603050405020304" pitchFamily="18" charset="0"/>
              <a:cs typeface="Times New Roman" panose="02020603050405020304" pitchFamily="18" charset="0"/>
            </a:rPr>
            <a:t> process towards our project is to collect the data from online sources. Data preparation by transforming and cleaning we will do here</a:t>
          </a:r>
          <a:r>
            <a:rPr lang="en-US" sz="1500">
              <a:latin typeface="Times New Roman" panose="02020603050405020304" pitchFamily="18" charset="0"/>
              <a:cs typeface="Times New Roman" panose="02020603050405020304" pitchFamily="18" charset="0"/>
            </a:rPr>
            <a:t>.</a:t>
          </a: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phldrT="2" phldr="0"/>
      <dgm:spPr/>
      <dgm:t>
        <a:bodyPr/>
        <a:lstStyle/>
        <a:p>
          <a:r>
            <a:rPr lang="en-US"/>
            <a:t>2</a:t>
          </a:r>
        </a:p>
      </dgm:t>
    </dgm:pt>
    <dgm:pt modelId="{22625139-F93A-4F3F-A7AA-4923A01AEDF3}">
      <dgm:prSet custT="1"/>
      <dgm:spPr/>
      <dgm:t>
        <a:bodyPr lIns="288000"/>
        <a:lstStyle/>
        <a:p>
          <a:r>
            <a:rPr lang="en-US" sz="2000">
              <a:latin typeface="Times New Roman" panose="02020603050405020304" pitchFamily="18" charset="0"/>
              <a:cs typeface="Times New Roman" panose="02020603050405020304" pitchFamily="18" charset="0"/>
            </a:rPr>
            <a:t>Understanding</a:t>
          </a:r>
        </a:p>
        <a:p>
          <a:r>
            <a:rPr lang="en-US" sz="1400">
              <a:latin typeface="Times New Roman" panose="02020603050405020304" pitchFamily="18" charset="0"/>
              <a:cs typeface="Times New Roman" panose="02020603050405020304" pitchFamily="18" charset="0"/>
            </a:rPr>
            <a:t>Now to visualize this data. And understanding the flow of diseases in human</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r>
            <a:rPr lang="en-US"/>
            <a:t>3</a:t>
          </a:r>
        </a:p>
      </dgm:t>
    </dgm:pt>
    <dgm:pt modelId="{140952D0-0E1D-4F48-9F16-53581487CFA0}">
      <dgm:prSet custT="1"/>
      <dgm:spPr/>
      <dgm:t>
        <a:bodyPr lIns="288000"/>
        <a:lstStyle/>
        <a:p>
          <a:r>
            <a:rPr lang="en-US" sz="2000">
              <a:latin typeface="Times New Roman" panose="02020603050405020304" pitchFamily="18" charset="0"/>
              <a:cs typeface="Times New Roman" panose="02020603050405020304" pitchFamily="18" charset="0"/>
            </a:rPr>
            <a:t>Prediction</a:t>
          </a:r>
        </a:p>
        <a:p>
          <a:r>
            <a:rPr lang="en-US" sz="1500">
              <a:latin typeface="Times New Roman" panose="02020603050405020304" pitchFamily="18" charset="0"/>
              <a:cs typeface="Times New Roman" panose="02020603050405020304" pitchFamily="18" charset="0"/>
            </a:rPr>
            <a:t>Figuring out how one can get advantage of this with certain constrains.</a:t>
          </a: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phldrT="4" phldr="0"/>
      <dgm:spPr/>
      <dgm:t>
        <a:bodyPr/>
        <a:lstStyle/>
        <a:p>
          <a:r>
            <a:rPr lang="en-US"/>
            <a:t>4</a:t>
          </a:r>
        </a:p>
      </dgm:t>
    </dgm:pt>
    <dgm:pt modelId="{C2F8C7F7-44C4-414A-BCCD-56E91DD0A777}">
      <dgm:prSet custT="1"/>
      <dgm:spPr/>
      <dgm:t>
        <a:bodyPr lIns="288000"/>
        <a:lstStyle/>
        <a:p>
          <a:r>
            <a:rPr lang="en-US" sz="2000">
              <a:latin typeface="Times New Roman" panose="02020603050405020304" pitchFamily="18" charset="0"/>
              <a:cs typeface="Times New Roman" panose="02020603050405020304" pitchFamily="18" charset="0"/>
            </a:rPr>
            <a:t>Deployment</a:t>
          </a:r>
        </a:p>
        <a:p>
          <a:r>
            <a:rPr lang="en-US" sz="1500">
              <a:latin typeface="Times New Roman" panose="02020603050405020304" pitchFamily="18" charset="0"/>
              <a:cs typeface="Times New Roman" panose="02020603050405020304" pitchFamily="18" charset="0"/>
            </a:rPr>
            <a:t>At the end building a platform where it is easy for user and data to communicate easily.</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phldrT="5" phldr="0"/>
      <dgm:spPr/>
      <dgm:t>
        <a:bodyPr/>
        <a:lstStyle/>
        <a:p>
          <a:r>
            <a:rPr lang="en-US"/>
            <a:t>5</a:t>
          </a:r>
        </a:p>
      </dgm:t>
    </dgm:pt>
    <dgm:pt modelId="{C09B749D-9CF7-492C-B341-D9553818451B}" type="pres">
      <dgm:prSet presAssocID="{D0F07F19-1F50-4B42-A7A0-278DF9D25BB1}" presName="Name0" presStyleCnt="0">
        <dgm:presLayoutVars>
          <dgm:animLvl val="lvl"/>
          <dgm:resizeHandles val="exact"/>
        </dgm:presLayoutVars>
      </dgm:prSet>
      <dgm:spPr/>
      <dgm:t>
        <a:bodyPr/>
        <a:lstStyle/>
        <a:p>
          <a:endParaRPr lang="en-US"/>
        </a:p>
      </dgm:t>
    </dgm:pt>
    <dgm:pt modelId="{8EEF3829-836D-4E60-A9BC-8F0AD18883EE}" type="pres">
      <dgm:prSet presAssocID="{2EE95FC5-CD6B-4A50-9262-DC414E16C3EA}" presName="compositeNode" presStyleCnt="0">
        <dgm:presLayoutVars>
          <dgm:bulletEnabled val="1"/>
        </dgm:presLayoutVars>
      </dgm:prSet>
      <dgm:spPr/>
    </dgm:pt>
    <dgm:pt modelId="{5947A689-FC4A-4FDF-BDDD-890A8474DEF9}" type="pres">
      <dgm:prSet presAssocID="{2EE95FC5-CD6B-4A50-9262-DC414E16C3EA}" presName="bgRect" presStyleLbl="bgAccFollowNode1" presStyleIdx="0" presStyleCnt="5"/>
      <dgm:spPr/>
      <dgm:t>
        <a:bodyPr/>
        <a:lstStyle/>
        <a:p>
          <a:endParaRPr lang="en-US"/>
        </a:p>
      </dgm:t>
    </dgm:pt>
    <dgm:pt modelId="{94E9EF1A-1D07-4210-9402-6C559E90358A}" type="pres">
      <dgm:prSet presAssocID="{C99EBBB1-E916-471C-83C9-ABE85B42AC26}" presName="sibTransNodeCircle" presStyleLbl="alignNode1" presStyleIdx="0" presStyleCnt="10">
        <dgm:presLayoutVars>
          <dgm:chMax val="0"/>
          <dgm:bulletEnabled/>
        </dgm:presLayoutVars>
      </dgm:prSet>
      <dgm:spPr>
        <a:prstGeom prst="rect">
          <a:avLst/>
        </a:prstGeom>
      </dgm:spPr>
      <dgm:t>
        <a:bodyPr/>
        <a:lstStyle/>
        <a:p>
          <a:endParaRPr lang="en-US"/>
        </a:p>
      </dgm:t>
    </dgm:pt>
    <dgm:pt modelId="{B9E74D06-8974-46A7-BDE8-CAC0846523DB}" type="pres">
      <dgm:prSet presAssocID="{2EE95FC5-CD6B-4A50-9262-DC414E16C3EA}" presName="bottomLine" presStyleLbl="alignNode1" presStyleIdx="1" presStyleCnt="10">
        <dgm:presLayoutVars/>
      </dgm:prSet>
      <dgm:spPr/>
    </dgm:pt>
    <dgm:pt modelId="{815671D8-22AE-4967-8461-EBC1C9F97F94}" type="pres">
      <dgm:prSet presAssocID="{2EE95FC5-CD6B-4A50-9262-DC414E16C3EA}" presName="nodeText" presStyleLbl="bgAccFollowNode1" presStyleIdx="0" presStyleCnt="5">
        <dgm:presLayoutVars>
          <dgm:bulletEnabled val="1"/>
        </dgm:presLayoutVars>
      </dgm:prSet>
      <dgm:spPr/>
      <dgm:t>
        <a:bodyPr/>
        <a:lstStyle/>
        <a:p>
          <a:endParaRPr lang="en-US"/>
        </a:p>
      </dgm:t>
    </dgm:pt>
    <dgm:pt modelId="{4345A606-3100-40DC-847D-F26F8DFFB0A4}" type="pres">
      <dgm:prSet presAssocID="{C99EBBB1-E916-471C-83C9-ABE85B42AC26}" presName="sibTrans" presStyleCnt="0"/>
      <dgm:spPr/>
    </dgm:pt>
    <dgm:pt modelId="{9D438F26-CD1B-4D67-AF02-B4D0BD99464E}" type="pres">
      <dgm:prSet presAssocID="{F05611F0-8256-4954-B6CB-ED6B4F2DD397}" presName="compositeNode" presStyleCnt="0">
        <dgm:presLayoutVars>
          <dgm:bulletEnabled val="1"/>
        </dgm:presLayoutVars>
      </dgm:prSet>
      <dgm:spPr/>
    </dgm:pt>
    <dgm:pt modelId="{5C8F9B26-840A-4F96-8D27-2D7E00511C9A}" type="pres">
      <dgm:prSet presAssocID="{F05611F0-8256-4954-B6CB-ED6B4F2DD397}" presName="bgRect" presStyleLbl="bgAccFollowNode1" presStyleIdx="1" presStyleCnt="5"/>
      <dgm:spPr/>
      <dgm:t>
        <a:bodyPr/>
        <a:lstStyle/>
        <a:p>
          <a:endParaRPr lang="en-US"/>
        </a:p>
      </dgm:t>
    </dgm:pt>
    <dgm:pt modelId="{DAC041B6-6570-477A-B4C1-5CB7E0EFE0DC}" type="pres">
      <dgm:prSet presAssocID="{6BD5265A-8333-420D-BDB2-65F10B3EBD76}" presName="sibTransNodeCircle" presStyleLbl="alignNode1" presStyleIdx="2" presStyleCnt="10">
        <dgm:presLayoutVars>
          <dgm:chMax val="0"/>
          <dgm:bulletEnabled/>
        </dgm:presLayoutVars>
      </dgm:prSet>
      <dgm:spPr>
        <a:prstGeom prst="rect">
          <a:avLst/>
        </a:prstGeom>
      </dgm:spPr>
      <dgm:t>
        <a:bodyPr/>
        <a:lstStyle/>
        <a:p>
          <a:endParaRPr lang="en-US"/>
        </a:p>
      </dgm:t>
    </dgm:pt>
    <dgm:pt modelId="{F8ADDB2A-2689-4ACF-8222-B372EB5C8D35}" type="pres">
      <dgm:prSet presAssocID="{F05611F0-8256-4954-B6CB-ED6B4F2DD397}" presName="bottomLine" presStyleLbl="alignNode1" presStyleIdx="3" presStyleCnt="10">
        <dgm:presLayoutVars/>
      </dgm:prSet>
      <dgm:spPr/>
    </dgm:pt>
    <dgm:pt modelId="{36EB2DDF-B510-4B3C-AF9A-757E14A78E4D}" type="pres">
      <dgm:prSet presAssocID="{F05611F0-8256-4954-B6CB-ED6B4F2DD397}" presName="nodeText" presStyleLbl="bgAccFollowNode1" presStyleIdx="1" presStyleCnt="5">
        <dgm:presLayoutVars>
          <dgm:bulletEnabled val="1"/>
        </dgm:presLayoutVars>
      </dgm:prSet>
      <dgm:spPr/>
      <dgm:t>
        <a:bodyPr/>
        <a:lstStyle/>
        <a:p>
          <a:endParaRPr lang="en-US"/>
        </a:p>
      </dgm:t>
    </dgm:pt>
    <dgm:pt modelId="{8BDDBF6E-ECE6-4E6A-B0D3-17197BA824D3}" type="pres">
      <dgm:prSet presAssocID="{6BD5265A-8333-420D-BDB2-65F10B3EBD76}" presName="sibTrans" presStyleCnt="0"/>
      <dgm:spPr/>
    </dgm:pt>
    <dgm:pt modelId="{5419C900-3474-4480-82CB-923AF8027A48}" type="pres">
      <dgm:prSet presAssocID="{22625139-F93A-4F3F-A7AA-4923A01AEDF3}" presName="compositeNode" presStyleCnt="0">
        <dgm:presLayoutVars>
          <dgm:bulletEnabled val="1"/>
        </dgm:presLayoutVars>
      </dgm:prSet>
      <dgm:spPr/>
    </dgm:pt>
    <dgm:pt modelId="{83253AE2-89B5-4ADC-817A-FEF4E0BC4B49}" type="pres">
      <dgm:prSet presAssocID="{22625139-F93A-4F3F-A7AA-4923A01AEDF3}" presName="bgRect" presStyleLbl="bgAccFollowNode1" presStyleIdx="2" presStyleCnt="5"/>
      <dgm:spPr/>
      <dgm:t>
        <a:bodyPr/>
        <a:lstStyle/>
        <a:p>
          <a:endParaRPr lang="en-US"/>
        </a:p>
      </dgm:t>
    </dgm:pt>
    <dgm:pt modelId="{82EE2C17-F664-4616-8F76-97637F08E124}" type="pres">
      <dgm:prSet presAssocID="{A8E2FA08-4DD4-4654-A85D-9A99162D6201}" presName="sibTransNodeCircle" presStyleLbl="alignNode1" presStyleIdx="4" presStyleCnt="10">
        <dgm:presLayoutVars>
          <dgm:chMax val="0"/>
          <dgm:bulletEnabled/>
        </dgm:presLayoutVars>
      </dgm:prSet>
      <dgm:spPr>
        <a:prstGeom prst="rect">
          <a:avLst/>
        </a:prstGeom>
      </dgm:spPr>
      <dgm:t>
        <a:bodyPr/>
        <a:lstStyle/>
        <a:p>
          <a:endParaRPr lang="en-US"/>
        </a:p>
      </dgm:t>
    </dgm:pt>
    <dgm:pt modelId="{96383FDE-483E-4E6D-B151-4FC41C065094}" type="pres">
      <dgm:prSet presAssocID="{22625139-F93A-4F3F-A7AA-4923A01AEDF3}" presName="bottomLine" presStyleLbl="alignNode1" presStyleIdx="5" presStyleCnt="10">
        <dgm:presLayoutVars/>
      </dgm:prSet>
      <dgm:spPr/>
    </dgm:pt>
    <dgm:pt modelId="{BBF86657-8EAE-46E6-B25A-D2056AE50973}" type="pres">
      <dgm:prSet presAssocID="{22625139-F93A-4F3F-A7AA-4923A01AEDF3}" presName="nodeText" presStyleLbl="bgAccFollowNode1" presStyleIdx="2" presStyleCnt="5">
        <dgm:presLayoutVars>
          <dgm:bulletEnabled val="1"/>
        </dgm:presLayoutVars>
      </dgm:prSet>
      <dgm:spPr/>
      <dgm:t>
        <a:bodyPr/>
        <a:lstStyle/>
        <a:p>
          <a:endParaRPr lang="en-US"/>
        </a:p>
      </dgm:t>
    </dgm:pt>
    <dgm:pt modelId="{8DC76FCE-F8A0-43BB-94B0-26867DA9F629}" type="pres">
      <dgm:prSet presAssocID="{A8E2FA08-4DD4-4654-A85D-9A99162D6201}" presName="sibTrans" presStyleCnt="0"/>
      <dgm:spPr/>
    </dgm:pt>
    <dgm:pt modelId="{46746BF8-8C13-403D-B74A-6BA79A7FA811}" type="pres">
      <dgm:prSet presAssocID="{140952D0-0E1D-4F48-9F16-53581487CFA0}" presName="compositeNode" presStyleCnt="0">
        <dgm:presLayoutVars>
          <dgm:bulletEnabled val="1"/>
        </dgm:presLayoutVars>
      </dgm:prSet>
      <dgm:spPr/>
    </dgm:pt>
    <dgm:pt modelId="{7ACBA089-E576-4FF4-865F-C3BBF7659A23}" type="pres">
      <dgm:prSet presAssocID="{140952D0-0E1D-4F48-9F16-53581487CFA0}" presName="bgRect" presStyleLbl="bgAccFollowNode1" presStyleIdx="3" presStyleCnt="5"/>
      <dgm:spPr/>
      <dgm:t>
        <a:bodyPr/>
        <a:lstStyle/>
        <a:p>
          <a:endParaRPr lang="en-US"/>
        </a:p>
      </dgm:t>
    </dgm:pt>
    <dgm:pt modelId="{3CBA3CC0-D70A-4B98-9329-64604EDF25F0}" type="pres">
      <dgm:prSet presAssocID="{2804F27C-9BA9-4D07-AB02-74BE7DFA2C0E}" presName="sibTransNodeCircle" presStyleLbl="alignNode1" presStyleIdx="6" presStyleCnt="10">
        <dgm:presLayoutVars>
          <dgm:chMax val="0"/>
          <dgm:bulletEnabled/>
        </dgm:presLayoutVars>
      </dgm:prSet>
      <dgm:spPr>
        <a:prstGeom prst="rect">
          <a:avLst/>
        </a:prstGeom>
      </dgm:spPr>
      <dgm:t>
        <a:bodyPr/>
        <a:lstStyle/>
        <a:p>
          <a:endParaRPr lang="en-US"/>
        </a:p>
      </dgm:t>
    </dgm:pt>
    <dgm:pt modelId="{5BE72261-3EB3-4585-8739-2FFBAED12B80}" type="pres">
      <dgm:prSet presAssocID="{140952D0-0E1D-4F48-9F16-53581487CFA0}" presName="bottomLine" presStyleLbl="alignNode1" presStyleIdx="7" presStyleCnt="10">
        <dgm:presLayoutVars/>
      </dgm:prSet>
      <dgm:spPr/>
    </dgm:pt>
    <dgm:pt modelId="{64EF213D-B16C-4AC2-8183-B62F7FC17277}" type="pres">
      <dgm:prSet presAssocID="{140952D0-0E1D-4F48-9F16-53581487CFA0}" presName="nodeText" presStyleLbl="bgAccFollowNode1" presStyleIdx="3" presStyleCnt="5">
        <dgm:presLayoutVars>
          <dgm:bulletEnabled val="1"/>
        </dgm:presLayoutVars>
      </dgm:prSet>
      <dgm:spPr/>
      <dgm:t>
        <a:bodyPr/>
        <a:lstStyle/>
        <a:p>
          <a:endParaRPr lang="en-US"/>
        </a:p>
      </dgm:t>
    </dgm:pt>
    <dgm:pt modelId="{5104EC6E-10DA-48BE-A121-0D66CB60A3C3}" type="pres">
      <dgm:prSet presAssocID="{2804F27C-9BA9-4D07-AB02-74BE7DFA2C0E}" presName="sibTrans" presStyleCnt="0"/>
      <dgm:spPr/>
    </dgm:pt>
    <dgm:pt modelId="{A0A34020-1B08-49AD-AD60-D2002D7C7E0A}" type="pres">
      <dgm:prSet presAssocID="{C2F8C7F7-44C4-414A-BCCD-56E91DD0A777}" presName="compositeNode" presStyleCnt="0">
        <dgm:presLayoutVars>
          <dgm:bulletEnabled val="1"/>
        </dgm:presLayoutVars>
      </dgm:prSet>
      <dgm:spPr/>
    </dgm:pt>
    <dgm:pt modelId="{5F8AA2D1-7ADE-4FAB-AB73-E999EB93EDA0}" type="pres">
      <dgm:prSet presAssocID="{C2F8C7F7-44C4-414A-BCCD-56E91DD0A777}" presName="bgRect" presStyleLbl="bgAccFollowNode1" presStyleIdx="4" presStyleCnt="5"/>
      <dgm:spPr/>
      <dgm:t>
        <a:bodyPr/>
        <a:lstStyle/>
        <a:p>
          <a:endParaRPr lang="en-US"/>
        </a:p>
      </dgm:t>
    </dgm:pt>
    <dgm:pt modelId="{FEC87D35-FF68-4830-9865-7026502B7734}" type="pres">
      <dgm:prSet presAssocID="{4E39967D-43EF-4F15-814A-2F491D900D43}" presName="sibTransNodeCircle" presStyleLbl="alignNode1" presStyleIdx="8" presStyleCnt="10">
        <dgm:presLayoutVars>
          <dgm:chMax val="0"/>
          <dgm:bulletEnabled/>
        </dgm:presLayoutVars>
      </dgm:prSet>
      <dgm:spPr>
        <a:prstGeom prst="rect">
          <a:avLst/>
        </a:prstGeom>
      </dgm:spPr>
      <dgm:t>
        <a:bodyPr/>
        <a:lstStyle/>
        <a:p>
          <a:endParaRPr lang="en-US"/>
        </a:p>
      </dgm:t>
    </dgm:pt>
    <dgm:pt modelId="{F57AF353-CCB4-4030-9EEE-1DC7B4B0CC7D}" type="pres">
      <dgm:prSet presAssocID="{C2F8C7F7-44C4-414A-BCCD-56E91DD0A777}" presName="bottomLine" presStyleLbl="alignNode1" presStyleIdx="9" presStyleCnt="10">
        <dgm:presLayoutVars/>
      </dgm:prSet>
      <dgm:spPr/>
    </dgm:pt>
    <dgm:pt modelId="{9CC4D03B-B44B-4A64-A041-4758701F1C59}" type="pres">
      <dgm:prSet presAssocID="{C2F8C7F7-44C4-414A-BCCD-56E91DD0A777}" presName="nodeText" presStyleLbl="bgAccFollowNode1" presStyleIdx="4" presStyleCnt="5">
        <dgm:presLayoutVars>
          <dgm:bulletEnabled val="1"/>
        </dgm:presLayoutVars>
      </dgm:prSet>
      <dgm:spPr/>
      <dgm:t>
        <a:bodyPr/>
        <a:lstStyle/>
        <a:p>
          <a:endParaRPr lang="en-US"/>
        </a:p>
      </dgm:t>
    </dgm:pt>
  </dgm:ptLst>
  <dgm:cxnLst>
    <dgm:cxn modelId="{40CAD671-AB1B-4EF2-BD4C-E4C43639C27E}" type="presOf" srcId="{2EE95FC5-CD6B-4A50-9262-DC414E16C3EA}" destId="{5947A689-FC4A-4FDF-BDDD-890A8474DEF9}" srcOrd="0" destOrd="0" presId="urn:microsoft.com/office/officeart/2016/7/layout/BasicLinearProcessNumbered#1"/>
    <dgm:cxn modelId="{7043076B-C1A0-4D82-B9C2-7389C21548EF}" type="presOf" srcId="{22625139-F93A-4F3F-A7AA-4923A01AEDF3}" destId="{BBF86657-8EAE-46E6-B25A-D2056AE50973}" srcOrd="1" destOrd="0" presId="urn:microsoft.com/office/officeart/2016/7/layout/BasicLinearProcessNumbered#1"/>
    <dgm:cxn modelId="{CBD31B8E-CB23-4FA8-93FE-5BB4814BBB0B}" type="presOf" srcId="{2804F27C-9BA9-4D07-AB02-74BE7DFA2C0E}" destId="{3CBA3CC0-D70A-4B98-9329-64604EDF25F0}" srcOrd="0" destOrd="0" presId="urn:microsoft.com/office/officeart/2016/7/layout/BasicLinearProcessNumbered#1"/>
    <dgm:cxn modelId="{FC7721F0-429B-4CE7-BE98-C2F3C41FE9C7}" srcId="{D0F07F19-1F50-4B42-A7A0-278DF9D25BB1}" destId="{22625139-F93A-4F3F-A7AA-4923A01AEDF3}" srcOrd="2" destOrd="0" parTransId="{F549A0EB-6BE9-4749-8336-B02A279AE302}" sibTransId="{A8E2FA08-4DD4-4654-A85D-9A99162D6201}"/>
    <dgm:cxn modelId="{A4B80D2D-7E35-421F-8BF9-55B39C33B9BE}" type="presOf" srcId="{A8E2FA08-4DD4-4654-A85D-9A99162D6201}" destId="{82EE2C17-F664-4616-8F76-97637F08E124}" srcOrd="0" destOrd="0" presId="urn:microsoft.com/office/officeart/2016/7/layout/BasicLinearProcessNumbered#1"/>
    <dgm:cxn modelId="{23907F3B-DE45-45CF-9707-5E4F6F6973DA}" type="presOf" srcId="{D0F07F19-1F50-4B42-A7A0-278DF9D25BB1}" destId="{C09B749D-9CF7-492C-B341-D9553818451B}" srcOrd="0" destOrd="0" presId="urn:microsoft.com/office/officeart/2016/7/layout/BasicLinearProcessNumbered#1"/>
    <dgm:cxn modelId="{9CDE7D88-716E-4C97-9A52-FF7131643C5F}" type="presOf" srcId="{F05611F0-8256-4954-B6CB-ED6B4F2DD397}" destId="{36EB2DDF-B510-4B3C-AF9A-757E14A78E4D}" srcOrd="1" destOrd="0" presId="urn:microsoft.com/office/officeart/2016/7/layout/BasicLinearProcessNumbered#1"/>
    <dgm:cxn modelId="{C0185933-A2E8-4CA8-BE2D-4651F528D2DE}" type="presOf" srcId="{2EE95FC5-CD6B-4A50-9262-DC414E16C3EA}" destId="{815671D8-22AE-4967-8461-EBC1C9F97F94}" srcOrd="1" destOrd="0" presId="urn:microsoft.com/office/officeart/2016/7/layout/BasicLinearProcessNumbered#1"/>
    <dgm:cxn modelId="{27E5EDFC-7359-48F6-8E3F-270CF15B8D2C}" type="presOf" srcId="{140952D0-0E1D-4F48-9F16-53581487CFA0}" destId="{64EF213D-B16C-4AC2-8183-B62F7FC17277}" srcOrd="1" destOrd="0" presId="urn:microsoft.com/office/officeart/2016/7/layout/BasicLinearProcessNumbered#1"/>
    <dgm:cxn modelId="{40F5D2CB-DECC-41AF-8388-AD6EA6907126}" type="presOf" srcId="{6BD5265A-8333-420D-BDB2-65F10B3EBD76}" destId="{DAC041B6-6570-477A-B4C1-5CB7E0EFE0DC}" srcOrd="0" destOrd="0" presId="urn:microsoft.com/office/officeart/2016/7/layout/BasicLinearProcessNumbered#1"/>
    <dgm:cxn modelId="{DD5C168A-90C7-41E2-9576-A79BBC6325CE}" type="presOf" srcId="{C99EBBB1-E916-471C-83C9-ABE85B42AC26}" destId="{94E9EF1A-1D07-4210-9402-6C559E90358A}" srcOrd="0" destOrd="0" presId="urn:microsoft.com/office/officeart/2016/7/layout/BasicLinearProcessNumbered#1"/>
    <dgm:cxn modelId="{2218E939-6CA8-4442-A4E7-EF92FEA01DDF}" type="presOf" srcId="{140952D0-0E1D-4F48-9F16-53581487CFA0}" destId="{7ACBA089-E576-4FF4-865F-C3BBF7659A23}" srcOrd="0" destOrd="0" presId="urn:microsoft.com/office/officeart/2016/7/layout/BasicLinearProcessNumbered#1"/>
    <dgm:cxn modelId="{6C312549-8F7E-4A80-AB71-9D3156BFBF4C}" type="presOf" srcId="{C2F8C7F7-44C4-414A-BCCD-56E91DD0A777}" destId="{5F8AA2D1-7ADE-4FAB-AB73-E999EB93EDA0}" srcOrd="0" destOrd="0" presId="urn:microsoft.com/office/officeart/2016/7/layout/BasicLinearProcessNumbered#1"/>
    <dgm:cxn modelId="{AFE8A667-BFCC-42CE-A7FE-3066C60B154E}" type="presOf" srcId="{F05611F0-8256-4954-B6CB-ED6B4F2DD397}" destId="{5C8F9B26-840A-4F96-8D27-2D7E00511C9A}" srcOrd="0" destOrd="0" presId="urn:microsoft.com/office/officeart/2016/7/layout/BasicLinearProcessNumbered#1"/>
    <dgm:cxn modelId="{B07163E8-ADEC-492A-8F07-7E5786AB23AE}" srcId="{D0F07F19-1F50-4B42-A7A0-278DF9D25BB1}" destId="{140952D0-0E1D-4F48-9F16-53581487CFA0}" srcOrd="3" destOrd="0" parTransId="{790C446F-6917-41E7-BE01-7AFE2676D505}" sibTransId="{2804F27C-9BA9-4D07-AB02-74BE7DFA2C0E}"/>
    <dgm:cxn modelId="{40CCC9E3-44E6-462B-900C-44AC8FC352F3}" type="presOf" srcId="{4E39967D-43EF-4F15-814A-2F491D900D43}" destId="{FEC87D35-FF68-4830-9865-7026502B7734}" srcOrd="0" destOrd="0" presId="urn:microsoft.com/office/officeart/2016/7/layout/BasicLinearProcessNumbered#1"/>
    <dgm:cxn modelId="{B3F19EC2-A372-4EC3-BFE0-C62FFDFE3DF6}" srcId="{D0F07F19-1F50-4B42-A7A0-278DF9D25BB1}" destId="{2EE95FC5-CD6B-4A50-9262-DC414E16C3EA}" srcOrd="0" destOrd="0" parTransId="{75374347-884B-4721-8CFF-DF080F5B1C79}" sibTransId="{C99EBBB1-E916-471C-83C9-ABE85B42AC26}"/>
    <dgm:cxn modelId="{14D43B81-F92D-4CD8-9D1E-78CBF092C750}" srcId="{D0F07F19-1F50-4B42-A7A0-278DF9D25BB1}" destId="{C2F8C7F7-44C4-414A-BCCD-56E91DD0A777}" srcOrd="4" destOrd="0" parTransId="{E6C6DF88-9436-40D7-BA84-18FE896A6151}" sibTransId="{4E39967D-43EF-4F15-814A-2F491D900D43}"/>
    <dgm:cxn modelId="{E061BDEB-384B-4165-AF47-0D2CE9C70384}" type="presOf" srcId="{C2F8C7F7-44C4-414A-BCCD-56E91DD0A777}" destId="{9CC4D03B-B44B-4A64-A041-4758701F1C59}" srcOrd="1" destOrd="0" presId="urn:microsoft.com/office/officeart/2016/7/layout/BasicLinearProcessNumbered#1"/>
    <dgm:cxn modelId="{914FACD2-336A-4471-9E99-312B3F8EAB04}" srcId="{D0F07F19-1F50-4B42-A7A0-278DF9D25BB1}" destId="{F05611F0-8256-4954-B6CB-ED6B4F2DD397}" srcOrd="1" destOrd="0" parTransId="{CD7328D6-9FAE-4506-9BDB-E06A571EC1D4}" sibTransId="{6BD5265A-8333-420D-BDB2-65F10B3EBD76}"/>
    <dgm:cxn modelId="{D0999FEB-3F13-4B99-8767-7340A2A83933}" type="presOf" srcId="{22625139-F93A-4F3F-A7AA-4923A01AEDF3}" destId="{83253AE2-89B5-4ADC-817A-FEF4E0BC4B49}" srcOrd="0" destOrd="0" presId="urn:microsoft.com/office/officeart/2016/7/layout/BasicLinearProcessNumbered#1"/>
    <dgm:cxn modelId="{B5FABEA6-FE83-4DC3-A3AB-25B621203785}" type="presParOf" srcId="{C09B749D-9CF7-492C-B341-D9553818451B}" destId="{8EEF3829-836D-4E60-A9BC-8F0AD18883EE}" srcOrd="0" destOrd="0" presId="urn:microsoft.com/office/officeart/2016/7/layout/BasicLinearProcessNumbered#1"/>
    <dgm:cxn modelId="{E8C71572-9F0A-4ED2-BA52-A961EB56A76C}" type="presParOf" srcId="{8EEF3829-836D-4E60-A9BC-8F0AD18883EE}" destId="{5947A689-FC4A-4FDF-BDDD-890A8474DEF9}" srcOrd="0" destOrd="0" presId="urn:microsoft.com/office/officeart/2016/7/layout/BasicLinearProcessNumbered#1"/>
    <dgm:cxn modelId="{67C04E6E-4316-4DC8-9615-DBC47E4DDF35}" type="presParOf" srcId="{8EEF3829-836D-4E60-A9BC-8F0AD18883EE}" destId="{94E9EF1A-1D07-4210-9402-6C559E90358A}" srcOrd="1" destOrd="0" presId="urn:microsoft.com/office/officeart/2016/7/layout/BasicLinearProcessNumbered#1"/>
    <dgm:cxn modelId="{003FA2D7-FBDD-45A5-BDB1-BBCD5557649A}" type="presParOf" srcId="{8EEF3829-836D-4E60-A9BC-8F0AD18883EE}" destId="{B9E74D06-8974-46A7-BDE8-CAC0846523DB}" srcOrd="2" destOrd="0" presId="urn:microsoft.com/office/officeart/2016/7/layout/BasicLinearProcessNumbered#1"/>
    <dgm:cxn modelId="{3E9A9986-48DD-4CC7-91FE-1707EBC7E65A}" type="presParOf" srcId="{8EEF3829-836D-4E60-A9BC-8F0AD18883EE}" destId="{815671D8-22AE-4967-8461-EBC1C9F97F94}" srcOrd="3" destOrd="0" presId="urn:microsoft.com/office/officeart/2016/7/layout/BasicLinearProcessNumbered#1"/>
    <dgm:cxn modelId="{2711AD4E-AE27-4FCF-8A6A-77C0EB08E796}" type="presParOf" srcId="{C09B749D-9CF7-492C-B341-D9553818451B}" destId="{4345A606-3100-40DC-847D-F26F8DFFB0A4}" srcOrd="1" destOrd="0" presId="urn:microsoft.com/office/officeart/2016/7/layout/BasicLinearProcessNumbered#1"/>
    <dgm:cxn modelId="{71DE8450-1714-444C-A82B-015776242CCF}" type="presParOf" srcId="{C09B749D-9CF7-492C-B341-D9553818451B}" destId="{9D438F26-CD1B-4D67-AF02-B4D0BD99464E}" srcOrd="2" destOrd="0" presId="urn:microsoft.com/office/officeart/2016/7/layout/BasicLinearProcessNumbered#1"/>
    <dgm:cxn modelId="{5C537732-B693-4D12-B5ED-85D7EFE25956}" type="presParOf" srcId="{9D438F26-CD1B-4D67-AF02-B4D0BD99464E}" destId="{5C8F9B26-840A-4F96-8D27-2D7E00511C9A}" srcOrd="0" destOrd="0" presId="urn:microsoft.com/office/officeart/2016/7/layout/BasicLinearProcessNumbered#1"/>
    <dgm:cxn modelId="{A7EE3BFC-F03A-45E6-B212-83404EE12240}" type="presParOf" srcId="{9D438F26-CD1B-4D67-AF02-B4D0BD99464E}" destId="{DAC041B6-6570-477A-B4C1-5CB7E0EFE0DC}" srcOrd="1" destOrd="0" presId="urn:microsoft.com/office/officeart/2016/7/layout/BasicLinearProcessNumbered#1"/>
    <dgm:cxn modelId="{5F897C40-4F74-425D-8ECE-E06A106892E5}" type="presParOf" srcId="{9D438F26-CD1B-4D67-AF02-B4D0BD99464E}" destId="{F8ADDB2A-2689-4ACF-8222-B372EB5C8D35}" srcOrd="2" destOrd="0" presId="urn:microsoft.com/office/officeart/2016/7/layout/BasicLinearProcessNumbered#1"/>
    <dgm:cxn modelId="{B161A182-985E-47E7-B65C-F6AD87BFA0F7}" type="presParOf" srcId="{9D438F26-CD1B-4D67-AF02-B4D0BD99464E}" destId="{36EB2DDF-B510-4B3C-AF9A-757E14A78E4D}" srcOrd="3" destOrd="0" presId="urn:microsoft.com/office/officeart/2016/7/layout/BasicLinearProcessNumbered#1"/>
    <dgm:cxn modelId="{FDEB4A67-6531-4467-87D6-1AE9F901F051}" type="presParOf" srcId="{C09B749D-9CF7-492C-B341-D9553818451B}" destId="{8BDDBF6E-ECE6-4E6A-B0D3-17197BA824D3}" srcOrd="3" destOrd="0" presId="urn:microsoft.com/office/officeart/2016/7/layout/BasicLinearProcessNumbered#1"/>
    <dgm:cxn modelId="{5792E72B-E132-444A-BAAD-0F2F78F0396C}" type="presParOf" srcId="{C09B749D-9CF7-492C-B341-D9553818451B}" destId="{5419C900-3474-4480-82CB-923AF8027A48}" srcOrd="4" destOrd="0" presId="urn:microsoft.com/office/officeart/2016/7/layout/BasicLinearProcessNumbered#1"/>
    <dgm:cxn modelId="{9985658F-827E-4C3E-901A-BB8B62931A97}" type="presParOf" srcId="{5419C900-3474-4480-82CB-923AF8027A48}" destId="{83253AE2-89B5-4ADC-817A-FEF4E0BC4B49}" srcOrd="0" destOrd="0" presId="urn:microsoft.com/office/officeart/2016/7/layout/BasicLinearProcessNumbered#1"/>
    <dgm:cxn modelId="{48A7D195-BEC4-4325-8BFF-25B8CA13DC53}" type="presParOf" srcId="{5419C900-3474-4480-82CB-923AF8027A48}" destId="{82EE2C17-F664-4616-8F76-97637F08E124}" srcOrd="1" destOrd="0" presId="urn:microsoft.com/office/officeart/2016/7/layout/BasicLinearProcessNumbered#1"/>
    <dgm:cxn modelId="{DFA21DE9-D23E-4AEC-984F-38954304B882}" type="presParOf" srcId="{5419C900-3474-4480-82CB-923AF8027A48}" destId="{96383FDE-483E-4E6D-B151-4FC41C065094}" srcOrd="2" destOrd="0" presId="urn:microsoft.com/office/officeart/2016/7/layout/BasicLinearProcessNumbered#1"/>
    <dgm:cxn modelId="{110189D1-9E6B-4E0C-8667-C0A3012E8A84}" type="presParOf" srcId="{5419C900-3474-4480-82CB-923AF8027A48}" destId="{BBF86657-8EAE-46E6-B25A-D2056AE50973}" srcOrd="3" destOrd="0" presId="urn:microsoft.com/office/officeart/2016/7/layout/BasicLinearProcessNumbered#1"/>
    <dgm:cxn modelId="{6F4652E6-670E-47E1-8BB6-F10FC0002FE5}" type="presParOf" srcId="{C09B749D-9CF7-492C-B341-D9553818451B}" destId="{8DC76FCE-F8A0-43BB-94B0-26867DA9F629}" srcOrd="5" destOrd="0" presId="urn:microsoft.com/office/officeart/2016/7/layout/BasicLinearProcessNumbered#1"/>
    <dgm:cxn modelId="{952C4F1E-455C-44B2-8633-E11FFDA1CF16}" type="presParOf" srcId="{C09B749D-9CF7-492C-B341-D9553818451B}" destId="{46746BF8-8C13-403D-B74A-6BA79A7FA811}" srcOrd="6" destOrd="0" presId="urn:microsoft.com/office/officeart/2016/7/layout/BasicLinearProcessNumbered#1"/>
    <dgm:cxn modelId="{199291F3-CB47-4BB7-8551-CC7D94A62A3D}" type="presParOf" srcId="{46746BF8-8C13-403D-B74A-6BA79A7FA811}" destId="{7ACBA089-E576-4FF4-865F-C3BBF7659A23}" srcOrd="0" destOrd="0" presId="urn:microsoft.com/office/officeart/2016/7/layout/BasicLinearProcessNumbered#1"/>
    <dgm:cxn modelId="{14456339-3232-4F27-8745-6AE7ED279122}" type="presParOf" srcId="{46746BF8-8C13-403D-B74A-6BA79A7FA811}" destId="{3CBA3CC0-D70A-4B98-9329-64604EDF25F0}" srcOrd="1" destOrd="0" presId="urn:microsoft.com/office/officeart/2016/7/layout/BasicLinearProcessNumbered#1"/>
    <dgm:cxn modelId="{A8938D10-3458-4190-A261-C341522970A2}" type="presParOf" srcId="{46746BF8-8C13-403D-B74A-6BA79A7FA811}" destId="{5BE72261-3EB3-4585-8739-2FFBAED12B80}" srcOrd="2" destOrd="0" presId="urn:microsoft.com/office/officeart/2016/7/layout/BasicLinearProcessNumbered#1"/>
    <dgm:cxn modelId="{C1F113A0-9F7B-4396-8E1F-EC384DF862FF}" type="presParOf" srcId="{46746BF8-8C13-403D-B74A-6BA79A7FA811}" destId="{64EF213D-B16C-4AC2-8183-B62F7FC17277}" srcOrd="3" destOrd="0" presId="urn:microsoft.com/office/officeart/2016/7/layout/BasicLinearProcessNumbered#1"/>
    <dgm:cxn modelId="{4131D598-AA25-4B7C-AFA7-9029885EA773}" type="presParOf" srcId="{C09B749D-9CF7-492C-B341-D9553818451B}" destId="{5104EC6E-10DA-48BE-A121-0D66CB60A3C3}" srcOrd="7" destOrd="0" presId="urn:microsoft.com/office/officeart/2016/7/layout/BasicLinearProcessNumbered#1"/>
    <dgm:cxn modelId="{BE67DCDF-2356-4D88-99B3-83434EDCF878}" type="presParOf" srcId="{C09B749D-9CF7-492C-B341-D9553818451B}" destId="{A0A34020-1B08-49AD-AD60-D2002D7C7E0A}" srcOrd="8" destOrd="0" presId="urn:microsoft.com/office/officeart/2016/7/layout/BasicLinearProcessNumbered#1"/>
    <dgm:cxn modelId="{7647E02E-AFDE-4458-BBF1-C11FE2DBD1C6}" type="presParOf" srcId="{A0A34020-1B08-49AD-AD60-D2002D7C7E0A}" destId="{5F8AA2D1-7ADE-4FAB-AB73-E999EB93EDA0}" srcOrd="0" destOrd="0" presId="urn:microsoft.com/office/officeart/2016/7/layout/BasicLinearProcessNumbered#1"/>
    <dgm:cxn modelId="{948C3455-F5CB-4096-AEED-6BBC191AA5B8}" type="presParOf" srcId="{A0A34020-1B08-49AD-AD60-D2002D7C7E0A}" destId="{FEC87D35-FF68-4830-9865-7026502B7734}" srcOrd="1" destOrd="0" presId="urn:microsoft.com/office/officeart/2016/7/layout/BasicLinearProcessNumbered#1"/>
    <dgm:cxn modelId="{012855BB-F5B9-4D56-90E8-9EFFB3D195DD}" type="presParOf" srcId="{A0A34020-1B08-49AD-AD60-D2002D7C7E0A}" destId="{F57AF353-CCB4-4030-9EEE-1DC7B4B0CC7D}" srcOrd="2" destOrd="0" presId="urn:microsoft.com/office/officeart/2016/7/layout/BasicLinearProcessNumbered#1"/>
    <dgm:cxn modelId="{4E5AA3F4-3105-458B-AFF9-4DE384A7EEAB}" type="presParOf" srcId="{A0A34020-1B08-49AD-AD60-D2002D7C7E0A}" destId="{9CC4D03B-B44B-4A64-A041-4758701F1C59}"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21682D-D380-46E3-A91A-18838A7DF1E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4B6B7787-D76E-4F78-8FA9-31BCD6E10BB7}">
      <dgm:prSet custT="1"/>
      <dgm:spPr>
        <a:solidFill>
          <a:schemeClr val="tx2">
            <a:lumMod val="90000"/>
            <a:lumOff val="10000"/>
          </a:schemeClr>
        </a:solidFill>
      </dgm:spPr>
      <dgm:t>
        <a:bodyPr lIns="144000"/>
        <a:lstStyle/>
        <a:p>
          <a:r>
            <a:rPr lang="en-ZA" sz="2000" b="1" cap="none"/>
            <a:t>Lesson 1. </a:t>
          </a:r>
          <a:r>
            <a:rPr lang="en-US" sz="2000">
              <a:solidFill>
                <a:schemeClr val="tx2">
                  <a:lumMod val="50000"/>
                  <a:lumOff val="50000"/>
                </a:schemeClr>
              </a:solidFill>
            </a:rPr>
            <a:t>Lorem ipsum dolor sit amet</a:t>
          </a:r>
          <a:endParaRPr lang="en-US" sz="2000" cap="none">
            <a:solidFill>
              <a:schemeClr val="tx2">
                <a:lumMod val="50000"/>
                <a:lumOff val="50000"/>
              </a:schemeClr>
            </a:solidFill>
          </a:endParaRPr>
        </a:p>
      </dgm:t>
    </dgm:pt>
    <dgm:pt modelId="{C1B77C00-FD9A-44DF-9391-D30E6E08AEFF}" type="parTrans" cxnId="{02837B09-CF5A-43E3-B177-8DC69E8EBB48}">
      <dgm:prSet/>
      <dgm:spPr/>
      <dgm:t>
        <a:bodyPr/>
        <a:lstStyle/>
        <a:p>
          <a:endParaRPr lang="en-US" sz="1600"/>
        </a:p>
      </dgm:t>
    </dgm:pt>
    <dgm:pt modelId="{089D225D-D8C3-4908-B7FF-753A969B2F06}" type="sibTrans" cxnId="{02837B09-CF5A-43E3-B177-8DC69E8EBB48}">
      <dgm:prSet/>
      <dgm:spPr/>
      <dgm:t>
        <a:bodyPr/>
        <a:lstStyle/>
        <a:p>
          <a:endParaRPr lang="en-US"/>
        </a:p>
      </dgm:t>
    </dgm:pt>
    <dgm:pt modelId="{DB8885A5-B6EB-4F2C-B565-8E471C95E4F5}">
      <dgm:prSet custT="1"/>
      <dgm:spPr>
        <a:solidFill>
          <a:schemeClr val="tx2">
            <a:lumMod val="90000"/>
            <a:lumOff val="10000"/>
          </a:schemeClr>
        </a:solidFill>
      </dgm:spPr>
      <dgm:t>
        <a:bodyPr lIns="144000"/>
        <a:lstStyle/>
        <a:p>
          <a:r>
            <a:rPr lang="en-ZA" sz="2000" b="1" kern="1200" cap="none">
              <a:latin typeface="Gill Sans MT" panose="020B0502020104020203"/>
              <a:ea typeface="+mn-ea"/>
              <a:cs typeface="+mn-cs"/>
            </a:rPr>
            <a:t>Lesson 4. </a:t>
          </a:r>
          <a:r>
            <a:rPr lang="en-US" sz="2000" kern="1200">
              <a:solidFill>
                <a:schemeClr val="tx2">
                  <a:lumMod val="50000"/>
                  <a:lumOff val="50000"/>
                </a:schemeClr>
              </a:solidFill>
            </a:rPr>
            <a:t>Lorem ipsum dolor sit amet</a:t>
          </a:r>
          <a:endParaRPr lang="en-US" sz="2000" kern="1200" cap="none">
            <a:solidFill>
              <a:schemeClr val="tx2">
                <a:lumMod val="50000"/>
                <a:lumOff val="50000"/>
              </a:schemeClr>
            </a:solidFill>
          </a:endParaRPr>
        </a:p>
      </dgm:t>
    </dgm:pt>
    <dgm:pt modelId="{FED07ECD-87E1-46C6-A685-6F11ED1B0244}" type="parTrans" cxnId="{4D99F7B9-41E4-43B6-9849-65F201B581BC}">
      <dgm:prSet/>
      <dgm:spPr/>
      <dgm:t>
        <a:bodyPr/>
        <a:lstStyle/>
        <a:p>
          <a:endParaRPr lang="en-US" sz="1600"/>
        </a:p>
      </dgm:t>
    </dgm:pt>
    <dgm:pt modelId="{BF1C2B1D-3AC4-44C3-A217-E66F0BB7BD1D}" type="sibTrans" cxnId="{4D99F7B9-41E4-43B6-9849-65F201B581BC}">
      <dgm:prSet/>
      <dgm:spPr/>
      <dgm:t>
        <a:bodyPr/>
        <a:lstStyle/>
        <a:p>
          <a:endParaRPr lang="en-US"/>
        </a:p>
      </dgm:t>
    </dgm:pt>
    <dgm:pt modelId="{A330F3E4-0F28-47F6-A166-065B053DFF88}">
      <dgm:prSet custT="1"/>
      <dgm:spPr>
        <a:solidFill>
          <a:schemeClr val="tx2">
            <a:lumMod val="90000"/>
            <a:lumOff val="10000"/>
          </a:schemeClr>
        </a:solidFill>
      </dgm:spPr>
      <dgm:t>
        <a:bodyPr lIns="144000"/>
        <a:lstStyle/>
        <a:p>
          <a:r>
            <a:rPr lang="en-ZA" sz="2000" b="1" kern="1200" cap="none">
              <a:latin typeface="Gill Sans MT" panose="020B0502020104020203"/>
              <a:ea typeface="+mn-ea"/>
              <a:cs typeface="+mn-cs"/>
            </a:rPr>
            <a:t>Lesson 5. </a:t>
          </a:r>
          <a:r>
            <a:rPr lang="en-US" sz="2000" b="0" i="0" kern="1200">
              <a:solidFill>
                <a:schemeClr val="tx2">
                  <a:lumMod val="50000"/>
                  <a:lumOff val="50000"/>
                </a:schemeClr>
              </a:solidFill>
            </a:rPr>
            <a:t>Sed ut perspiciatis unde</a:t>
          </a:r>
          <a:r>
            <a:rPr lang="en-ZA" sz="2000" kern="1200" cap="none">
              <a:solidFill>
                <a:schemeClr val="tx2">
                  <a:lumMod val="50000"/>
                  <a:lumOff val="50000"/>
                </a:schemeClr>
              </a:solidFill>
            </a:rPr>
            <a:t> </a:t>
          </a:r>
          <a:endParaRPr lang="en-US" sz="2000" kern="1200" cap="none">
            <a:solidFill>
              <a:schemeClr val="tx2">
                <a:lumMod val="50000"/>
                <a:lumOff val="50000"/>
              </a:schemeClr>
            </a:solidFill>
          </a:endParaRPr>
        </a:p>
      </dgm:t>
    </dgm:pt>
    <dgm:pt modelId="{E0E81ADC-9F66-42B7-8252-2CCA0A27FACE}" type="parTrans" cxnId="{C0EB1D88-6446-47E4-99CE-F5F417CC52F5}">
      <dgm:prSet/>
      <dgm:spPr/>
      <dgm:t>
        <a:bodyPr/>
        <a:lstStyle/>
        <a:p>
          <a:endParaRPr lang="en-US" sz="1600"/>
        </a:p>
      </dgm:t>
    </dgm:pt>
    <dgm:pt modelId="{710C2E77-9EE7-453A-8E8B-70CC8531FA08}" type="sibTrans" cxnId="{C0EB1D88-6446-47E4-99CE-F5F417CC52F5}">
      <dgm:prSet/>
      <dgm:spPr/>
      <dgm:t>
        <a:bodyPr/>
        <a:lstStyle/>
        <a:p>
          <a:endParaRPr lang="en-US"/>
        </a:p>
      </dgm:t>
    </dgm:pt>
    <dgm:pt modelId="{F77E5DBE-809B-4934-AEFC-E0CF82680850}">
      <dgm:prSet custT="1"/>
      <dgm:spPr>
        <a:solidFill>
          <a:schemeClr val="accent1">
            <a:lumMod val="75000"/>
          </a:schemeClr>
        </a:solidFill>
      </dgm:spPr>
      <dgm:t>
        <a:bodyPr lIns="144000"/>
        <a:lstStyle/>
        <a:p>
          <a:r>
            <a:rPr lang="en-US" sz="2000" b="1" kern="1200" cap="none">
              <a:latin typeface="Gill Sans MT" panose="020B0502020104020203"/>
              <a:ea typeface="+mn-ea"/>
              <a:cs typeface="+mn-cs"/>
            </a:rPr>
            <a:t>Lesson 2. </a:t>
          </a:r>
          <a:r>
            <a:rPr lang="en-US" sz="2000" kern="1200">
              <a:solidFill>
                <a:schemeClr val="accent1">
                  <a:lumMod val="60000"/>
                  <a:lumOff val="40000"/>
                </a:schemeClr>
              </a:solidFill>
            </a:rPr>
            <a:t>Lorem ipsum dolor sit amet</a:t>
          </a:r>
          <a:endParaRPr lang="ru-RU" sz="2000" kern="1200" cap="none">
            <a:solidFill>
              <a:schemeClr val="accent1">
                <a:lumMod val="60000"/>
                <a:lumOff val="40000"/>
              </a:schemeClr>
            </a:solidFill>
            <a:latin typeface="Gill Sans MT" panose="020B0502020104020203"/>
            <a:ea typeface="+mn-ea"/>
            <a:cs typeface="+mn-cs"/>
          </a:endParaRPr>
        </a:p>
      </dgm:t>
    </dgm:pt>
    <dgm:pt modelId="{3FADD6D9-423C-49AC-891C-2ED5C18466D9}" type="parTrans" cxnId="{5893D7E6-1DA4-42D2-8FDC-2ED6EFC30D47}">
      <dgm:prSet/>
      <dgm:spPr/>
      <dgm:t>
        <a:bodyPr/>
        <a:lstStyle/>
        <a:p>
          <a:endParaRPr lang="ru-RU"/>
        </a:p>
      </dgm:t>
    </dgm:pt>
    <dgm:pt modelId="{49C18DBA-CD31-49D2-AC8F-C4C215BFFCBE}" type="sibTrans" cxnId="{5893D7E6-1DA4-42D2-8FDC-2ED6EFC30D47}">
      <dgm:prSet/>
      <dgm:spPr/>
      <dgm:t>
        <a:bodyPr/>
        <a:lstStyle/>
        <a:p>
          <a:endParaRPr lang="ru-RU"/>
        </a:p>
      </dgm:t>
    </dgm:pt>
    <dgm:pt modelId="{68F5FA87-9D83-4938-8135-12906406FB54}">
      <dgm:prSet custT="1"/>
      <dgm:spPr>
        <a:solidFill>
          <a:schemeClr val="tx2">
            <a:lumMod val="90000"/>
            <a:lumOff val="10000"/>
          </a:schemeClr>
        </a:solidFill>
      </dgm:spPr>
      <dgm:t>
        <a:bodyPr lIns="144000"/>
        <a:lstStyle/>
        <a:p>
          <a:pPr marL="0" lvl="0" indent="0" defTabSz="711200">
            <a:spcBef>
              <a:spcPct val="0"/>
            </a:spcBef>
            <a:spcAft>
              <a:spcPct val="35000"/>
            </a:spcAft>
            <a:buNone/>
          </a:pPr>
          <a:r>
            <a:rPr lang="en-US" sz="2000" b="1" kern="1200" cap="none">
              <a:latin typeface="Gill Sans MT" panose="020B0502020104020203"/>
              <a:ea typeface="+mn-ea"/>
              <a:cs typeface="+mn-cs"/>
            </a:rPr>
            <a:t>Lesson 3. </a:t>
          </a:r>
          <a:r>
            <a:rPr lang="en-US" sz="2000" b="0" i="0" kern="1200">
              <a:solidFill>
                <a:schemeClr val="tx2">
                  <a:lumMod val="50000"/>
                  <a:lumOff val="50000"/>
                </a:schemeClr>
              </a:solidFill>
            </a:rPr>
            <a:t>Sed ut perspiciatis unde</a:t>
          </a:r>
          <a:endParaRPr lang="ru-RU" sz="2000" kern="1200" cap="none">
            <a:solidFill>
              <a:schemeClr val="tx2">
                <a:lumMod val="50000"/>
                <a:lumOff val="50000"/>
              </a:schemeClr>
            </a:solidFill>
            <a:latin typeface="Gill Sans MT" panose="020B0502020104020203"/>
            <a:ea typeface="+mn-ea"/>
            <a:cs typeface="+mn-cs"/>
          </a:endParaRPr>
        </a:p>
      </dgm:t>
    </dgm:pt>
    <dgm:pt modelId="{1982533C-AFAF-4B88-8C9D-63D15C4DEB57}" type="parTrans" cxnId="{B5FDB712-A026-4671-B94B-4C87ADEAF62E}">
      <dgm:prSet/>
      <dgm:spPr/>
      <dgm:t>
        <a:bodyPr/>
        <a:lstStyle/>
        <a:p>
          <a:endParaRPr lang="ru-RU"/>
        </a:p>
      </dgm:t>
    </dgm:pt>
    <dgm:pt modelId="{424DD966-F307-4829-96C2-239A84AC0F46}" type="sibTrans" cxnId="{B5FDB712-A026-4671-B94B-4C87ADEAF62E}">
      <dgm:prSet/>
      <dgm:spPr/>
      <dgm:t>
        <a:bodyPr/>
        <a:lstStyle/>
        <a:p>
          <a:endParaRPr lang="ru-RU"/>
        </a:p>
      </dgm:t>
    </dgm:pt>
    <dgm:pt modelId="{6D207D14-66B7-42A2-A6A3-64AB05FAADCE}" type="pres">
      <dgm:prSet presAssocID="{4521682D-D380-46E3-A91A-18838A7DF1E3}" presName="linear" presStyleCnt="0">
        <dgm:presLayoutVars>
          <dgm:animLvl val="lvl"/>
          <dgm:resizeHandles val="exact"/>
        </dgm:presLayoutVars>
      </dgm:prSet>
      <dgm:spPr/>
      <dgm:t>
        <a:bodyPr/>
        <a:lstStyle/>
        <a:p>
          <a:endParaRPr lang="en-US"/>
        </a:p>
      </dgm:t>
    </dgm:pt>
    <dgm:pt modelId="{B09651CA-6082-4653-AB70-933BB1235F97}" type="pres">
      <dgm:prSet presAssocID="{4B6B7787-D76E-4F78-8FA9-31BCD6E10BB7}" presName="parentText" presStyleLbl="node1" presStyleIdx="0" presStyleCnt="5">
        <dgm:presLayoutVars>
          <dgm:chMax val="0"/>
          <dgm:bulletEnabled val="1"/>
        </dgm:presLayoutVars>
      </dgm:prSet>
      <dgm:spPr>
        <a:prstGeom prst="rect">
          <a:avLst/>
        </a:prstGeom>
      </dgm:spPr>
      <dgm:t>
        <a:bodyPr/>
        <a:lstStyle/>
        <a:p>
          <a:endParaRPr lang="en-US"/>
        </a:p>
      </dgm:t>
    </dgm:pt>
    <dgm:pt modelId="{625CCB83-139F-4C3E-BB50-1AAB056F816E}" type="pres">
      <dgm:prSet presAssocID="{089D225D-D8C3-4908-B7FF-753A969B2F06}" presName="spacer" presStyleCnt="0"/>
      <dgm:spPr/>
    </dgm:pt>
    <dgm:pt modelId="{14242B1F-D9B5-48D7-B880-6ADD69BA03A8}" type="pres">
      <dgm:prSet presAssocID="{F77E5DBE-809B-4934-AEFC-E0CF82680850}" presName="parentText" presStyleLbl="node1" presStyleIdx="1" presStyleCnt="5">
        <dgm:presLayoutVars>
          <dgm:chMax val="0"/>
          <dgm:bulletEnabled val="1"/>
        </dgm:presLayoutVars>
      </dgm:prSet>
      <dgm:spPr>
        <a:prstGeom prst="rect">
          <a:avLst/>
        </a:prstGeom>
      </dgm:spPr>
      <dgm:t>
        <a:bodyPr/>
        <a:lstStyle/>
        <a:p>
          <a:endParaRPr lang="en-US"/>
        </a:p>
      </dgm:t>
    </dgm:pt>
    <dgm:pt modelId="{868EFC29-8A99-437A-8E5B-E8590CA2C101}" type="pres">
      <dgm:prSet presAssocID="{49C18DBA-CD31-49D2-AC8F-C4C215BFFCBE}" presName="spacer" presStyleCnt="0"/>
      <dgm:spPr/>
    </dgm:pt>
    <dgm:pt modelId="{14C74C61-1CDB-4754-9DB7-BD125709153E}" type="pres">
      <dgm:prSet presAssocID="{68F5FA87-9D83-4938-8135-12906406FB54}" presName="parentText" presStyleLbl="node1" presStyleIdx="2" presStyleCnt="5">
        <dgm:presLayoutVars>
          <dgm:chMax val="0"/>
          <dgm:bulletEnabled val="1"/>
        </dgm:presLayoutVars>
      </dgm:prSet>
      <dgm:spPr>
        <a:prstGeom prst="rect">
          <a:avLst/>
        </a:prstGeom>
      </dgm:spPr>
      <dgm:t>
        <a:bodyPr/>
        <a:lstStyle/>
        <a:p>
          <a:endParaRPr lang="en-US"/>
        </a:p>
      </dgm:t>
    </dgm:pt>
    <dgm:pt modelId="{11080CE5-D987-459C-95B7-886EF3881AB0}" type="pres">
      <dgm:prSet presAssocID="{424DD966-F307-4829-96C2-239A84AC0F46}" presName="spacer" presStyleCnt="0"/>
      <dgm:spPr/>
    </dgm:pt>
    <dgm:pt modelId="{49C89894-5EBE-471A-A468-46210B8B996A}" type="pres">
      <dgm:prSet presAssocID="{DB8885A5-B6EB-4F2C-B565-8E471C95E4F5}" presName="parentText" presStyleLbl="node1" presStyleIdx="3" presStyleCnt="5">
        <dgm:presLayoutVars>
          <dgm:chMax val="0"/>
          <dgm:bulletEnabled val="1"/>
        </dgm:presLayoutVars>
      </dgm:prSet>
      <dgm:spPr>
        <a:prstGeom prst="rect">
          <a:avLst/>
        </a:prstGeom>
      </dgm:spPr>
      <dgm:t>
        <a:bodyPr/>
        <a:lstStyle/>
        <a:p>
          <a:endParaRPr lang="en-US"/>
        </a:p>
      </dgm:t>
    </dgm:pt>
    <dgm:pt modelId="{48EBDE82-67EA-4DEA-BA6A-97760560F4BC}" type="pres">
      <dgm:prSet presAssocID="{BF1C2B1D-3AC4-44C3-A217-E66F0BB7BD1D}" presName="spacer" presStyleCnt="0"/>
      <dgm:spPr/>
    </dgm:pt>
    <dgm:pt modelId="{F3432693-EA90-45F0-A9D1-07C9BF3C7ACB}" type="pres">
      <dgm:prSet presAssocID="{A330F3E4-0F28-47F6-A166-065B053DFF88}" presName="parentText" presStyleLbl="node1" presStyleIdx="4" presStyleCnt="5">
        <dgm:presLayoutVars>
          <dgm:chMax val="0"/>
          <dgm:bulletEnabled val="1"/>
        </dgm:presLayoutVars>
      </dgm:prSet>
      <dgm:spPr>
        <a:prstGeom prst="rect">
          <a:avLst/>
        </a:prstGeom>
      </dgm:spPr>
      <dgm:t>
        <a:bodyPr/>
        <a:lstStyle/>
        <a:p>
          <a:endParaRPr lang="en-US"/>
        </a:p>
      </dgm:t>
    </dgm:pt>
  </dgm:ptLst>
  <dgm:cxnLst>
    <dgm:cxn modelId="{1CC0E55B-A131-462D-90B2-C929BDB1A8A2}" type="presOf" srcId="{DB8885A5-B6EB-4F2C-B565-8E471C95E4F5}" destId="{49C89894-5EBE-471A-A468-46210B8B996A}" srcOrd="0" destOrd="0" presId="urn:microsoft.com/office/officeart/2005/8/layout/vList2"/>
    <dgm:cxn modelId="{32EC64DD-682C-4BEF-85BA-D7D979E71F4E}" type="presOf" srcId="{4B6B7787-D76E-4F78-8FA9-31BCD6E10BB7}" destId="{B09651CA-6082-4653-AB70-933BB1235F97}" srcOrd="0" destOrd="0" presId="urn:microsoft.com/office/officeart/2005/8/layout/vList2"/>
    <dgm:cxn modelId="{ABC4BF73-4323-4885-B732-EA7E8D41BAF4}" type="presOf" srcId="{F77E5DBE-809B-4934-AEFC-E0CF82680850}" destId="{14242B1F-D9B5-48D7-B880-6ADD69BA03A8}" srcOrd="0" destOrd="0" presId="urn:microsoft.com/office/officeart/2005/8/layout/vList2"/>
    <dgm:cxn modelId="{02837B09-CF5A-43E3-B177-8DC69E8EBB48}" srcId="{4521682D-D380-46E3-A91A-18838A7DF1E3}" destId="{4B6B7787-D76E-4F78-8FA9-31BCD6E10BB7}" srcOrd="0" destOrd="0" parTransId="{C1B77C00-FD9A-44DF-9391-D30E6E08AEFF}" sibTransId="{089D225D-D8C3-4908-B7FF-753A969B2F06}"/>
    <dgm:cxn modelId="{E2B5D69F-D9D2-416D-94E3-CF16021898D0}" type="presOf" srcId="{4521682D-D380-46E3-A91A-18838A7DF1E3}" destId="{6D207D14-66B7-42A2-A6A3-64AB05FAADCE}" srcOrd="0" destOrd="0" presId="urn:microsoft.com/office/officeart/2005/8/layout/vList2"/>
    <dgm:cxn modelId="{5893D7E6-1DA4-42D2-8FDC-2ED6EFC30D47}" srcId="{4521682D-D380-46E3-A91A-18838A7DF1E3}" destId="{F77E5DBE-809B-4934-AEFC-E0CF82680850}" srcOrd="1" destOrd="0" parTransId="{3FADD6D9-423C-49AC-891C-2ED5C18466D9}" sibTransId="{49C18DBA-CD31-49D2-AC8F-C4C215BFFCBE}"/>
    <dgm:cxn modelId="{4D99F7B9-41E4-43B6-9849-65F201B581BC}" srcId="{4521682D-D380-46E3-A91A-18838A7DF1E3}" destId="{DB8885A5-B6EB-4F2C-B565-8E471C95E4F5}" srcOrd="3" destOrd="0" parTransId="{FED07ECD-87E1-46C6-A685-6F11ED1B0244}" sibTransId="{BF1C2B1D-3AC4-44C3-A217-E66F0BB7BD1D}"/>
    <dgm:cxn modelId="{B5FDB712-A026-4671-B94B-4C87ADEAF62E}" srcId="{4521682D-D380-46E3-A91A-18838A7DF1E3}" destId="{68F5FA87-9D83-4938-8135-12906406FB54}" srcOrd="2" destOrd="0" parTransId="{1982533C-AFAF-4B88-8C9D-63D15C4DEB57}" sibTransId="{424DD966-F307-4829-96C2-239A84AC0F46}"/>
    <dgm:cxn modelId="{F3597130-708F-4560-9E66-21B1D756096B}" type="presOf" srcId="{68F5FA87-9D83-4938-8135-12906406FB54}" destId="{14C74C61-1CDB-4754-9DB7-BD125709153E}" srcOrd="0" destOrd="0" presId="urn:microsoft.com/office/officeart/2005/8/layout/vList2"/>
    <dgm:cxn modelId="{E80701C2-6539-463A-A151-C31C5428D761}" type="presOf" srcId="{A330F3E4-0F28-47F6-A166-065B053DFF88}" destId="{F3432693-EA90-45F0-A9D1-07C9BF3C7ACB}" srcOrd="0" destOrd="0" presId="urn:microsoft.com/office/officeart/2005/8/layout/vList2"/>
    <dgm:cxn modelId="{C0EB1D88-6446-47E4-99CE-F5F417CC52F5}" srcId="{4521682D-D380-46E3-A91A-18838A7DF1E3}" destId="{A330F3E4-0F28-47F6-A166-065B053DFF88}" srcOrd="4" destOrd="0" parTransId="{E0E81ADC-9F66-42B7-8252-2CCA0A27FACE}" sibTransId="{710C2E77-9EE7-453A-8E8B-70CC8531FA08}"/>
    <dgm:cxn modelId="{CF2AF8A6-7CFE-40B1-8B2A-CEF52463EA16}" type="presParOf" srcId="{6D207D14-66B7-42A2-A6A3-64AB05FAADCE}" destId="{B09651CA-6082-4653-AB70-933BB1235F97}" srcOrd="0" destOrd="0" presId="urn:microsoft.com/office/officeart/2005/8/layout/vList2"/>
    <dgm:cxn modelId="{8A6AFBDC-F2CD-4B8E-836A-2D1352192C08}" type="presParOf" srcId="{6D207D14-66B7-42A2-A6A3-64AB05FAADCE}" destId="{625CCB83-139F-4C3E-BB50-1AAB056F816E}" srcOrd="1" destOrd="0" presId="urn:microsoft.com/office/officeart/2005/8/layout/vList2"/>
    <dgm:cxn modelId="{E7DE2EFF-CB34-45C3-8435-F50E70742497}" type="presParOf" srcId="{6D207D14-66B7-42A2-A6A3-64AB05FAADCE}" destId="{14242B1F-D9B5-48D7-B880-6ADD69BA03A8}" srcOrd="2" destOrd="0" presId="urn:microsoft.com/office/officeart/2005/8/layout/vList2"/>
    <dgm:cxn modelId="{3F16EB53-3C12-4AA8-B624-E7DD0A727E14}" type="presParOf" srcId="{6D207D14-66B7-42A2-A6A3-64AB05FAADCE}" destId="{868EFC29-8A99-437A-8E5B-E8590CA2C101}" srcOrd="3" destOrd="0" presId="urn:microsoft.com/office/officeart/2005/8/layout/vList2"/>
    <dgm:cxn modelId="{3C5A7FDD-0B81-4386-9DE5-81E9E62CDFAC}" type="presParOf" srcId="{6D207D14-66B7-42A2-A6A3-64AB05FAADCE}" destId="{14C74C61-1CDB-4754-9DB7-BD125709153E}" srcOrd="4" destOrd="0" presId="urn:microsoft.com/office/officeart/2005/8/layout/vList2"/>
    <dgm:cxn modelId="{F4ABDF0F-5B28-466C-8912-B65F0087A4A1}" type="presParOf" srcId="{6D207D14-66B7-42A2-A6A3-64AB05FAADCE}" destId="{11080CE5-D987-459C-95B7-886EF3881AB0}" srcOrd="5" destOrd="0" presId="urn:microsoft.com/office/officeart/2005/8/layout/vList2"/>
    <dgm:cxn modelId="{F027BA3F-8226-4401-8E92-6DDA4C3DE181}" type="presParOf" srcId="{6D207D14-66B7-42A2-A6A3-64AB05FAADCE}" destId="{49C89894-5EBE-471A-A468-46210B8B996A}" srcOrd="6" destOrd="0" presId="urn:microsoft.com/office/officeart/2005/8/layout/vList2"/>
    <dgm:cxn modelId="{6A78EBC1-FC5A-4BDA-8CE9-1D97CFE4273F}" type="presParOf" srcId="{6D207D14-66B7-42A2-A6A3-64AB05FAADCE}" destId="{48EBDE82-67EA-4DEA-BA6A-97760560F4BC}" srcOrd="7" destOrd="0" presId="urn:microsoft.com/office/officeart/2005/8/layout/vList2"/>
    <dgm:cxn modelId="{15DB1653-EEEC-4908-AF72-0B6591E8A65D}" type="presParOf" srcId="{6D207D14-66B7-42A2-A6A3-64AB05FAADCE}" destId="{F3432693-EA90-45F0-A9D1-07C9BF3C7AC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7A689-FC4A-4FDF-BDDD-890A8474DEF9}">
      <dsp:nvSpPr>
        <dsp:cNvPr id="0" name=""/>
        <dsp:cNvSpPr/>
      </dsp:nvSpPr>
      <dsp:spPr>
        <a:xfrm>
          <a:off x="3858"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Know the Reason</a:t>
          </a:r>
        </a:p>
        <a:p>
          <a:pPr lvl="0" algn="l" defTabSz="889000">
            <a:lnSpc>
              <a:spcPct val="90000"/>
            </a:lnSpc>
            <a:spcBef>
              <a:spcPct val="0"/>
            </a:spcBef>
            <a:spcAft>
              <a:spcPct val="35000"/>
            </a:spcAft>
          </a:pPr>
          <a:r>
            <a:rPr lang="en-US" sz="1600" kern="1200">
              <a:latin typeface="Times New Roman" panose="02020603050405020304" pitchFamily="18" charset="0"/>
              <a:cs typeface="Times New Roman" panose="02020603050405020304" pitchFamily="18" charset="0"/>
            </a:rPr>
            <a:t>To specify the flashing side of project</a:t>
          </a:r>
        </a:p>
      </dsp:txBody>
      <dsp:txXfrm>
        <a:off x="3858" y="1629652"/>
        <a:ext cx="2088986" cy="1754748"/>
      </dsp:txXfrm>
    </dsp:sp>
    <dsp:sp modelId="{94E9EF1A-1D07-4210-9402-6C559E90358A}">
      <dsp:nvSpPr>
        <dsp:cNvPr id="0" name=""/>
        <dsp:cNvSpPr/>
      </dsp:nvSpPr>
      <dsp:spPr>
        <a:xfrm>
          <a:off x="609664"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609664" y="810770"/>
        <a:ext cx="877374" cy="877374"/>
      </dsp:txXfrm>
    </dsp:sp>
    <dsp:sp modelId="{B9E74D06-8974-46A7-BDE8-CAC0846523DB}">
      <dsp:nvSpPr>
        <dsp:cNvPr id="0" name=""/>
        <dsp:cNvSpPr/>
      </dsp:nvSpPr>
      <dsp:spPr>
        <a:xfrm>
          <a:off x="3858"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C8F9B26-840A-4F96-8D27-2D7E00511C9A}">
      <dsp:nvSpPr>
        <dsp:cNvPr id="0" name=""/>
        <dsp:cNvSpPr/>
      </dsp:nvSpPr>
      <dsp:spPr>
        <a:xfrm>
          <a:off x="2301743"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Collecting</a:t>
          </a:r>
        </a:p>
        <a:p>
          <a:pPr lvl="0" algn="l" defTabSz="889000">
            <a:lnSpc>
              <a:spcPct val="90000"/>
            </a:lnSpc>
            <a:spcBef>
              <a:spcPct val="0"/>
            </a:spcBef>
            <a:spcAft>
              <a:spcPct val="35000"/>
            </a:spcAft>
          </a:pPr>
          <a:r>
            <a:rPr lang="en-US" sz="1200" kern="1200">
              <a:latin typeface="Times New Roman" panose="02020603050405020304" pitchFamily="18" charset="0"/>
              <a:cs typeface="Times New Roman" panose="02020603050405020304" pitchFamily="18" charset="0"/>
            </a:rPr>
            <a:t>The 1</a:t>
          </a:r>
          <a:r>
            <a:rPr lang="en-US" sz="1200" kern="1200" baseline="30000">
              <a:latin typeface="Times New Roman" panose="02020603050405020304" pitchFamily="18" charset="0"/>
              <a:cs typeface="Times New Roman" panose="02020603050405020304" pitchFamily="18" charset="0"/>
            </a:rPr>
            <a:t>st</a:t>
          </a:r>
          <a:r>
            <a:rPr lang="en-US" sz="1200" kern="1200">
              <a:latin typeface="Times New Roman" panose="02020603050405020304" pitchFamily="18" charset="0"/>
              <a:cs typeface="Times New Roman" panose="02020603050405020304" pitchFamily="18" charset="0"/>
            </a:rPr>
            <a:t> process towards our project is to collect the data from online sources. Data preparation by transforming and cleaning we will do here</a:t>
          </a:r>
          <a:r>
            <a:rPr lang="en-US" sz="1500" kern="1200">
              <a:latin typeface="Times New Roman" panose="02020603050405020304" pitchFamily="18" charset="0"/>
              <a:cs typeface="Times New Roman" panose="02020603050405020304" pitchFamily="18" charset="0"/>
            </a:rPr>
            <a:t>.</a:t>
          </a:r>
        </a:p>
      </dsp:txBody>
      <dsp:txXfrm>
        <a:off x="2301743" y="1629652"/>
        <a:ext cx="2088986" cy="1754748"/>
      </dsp:txXfrm>
    </dsp:sp>
    <dsp:sp modelId="{DAC041B6-6570-477A-B4C1-5CB7E0EFE0DC}">
      <dsp:nvSpPr>
        <dsp:cNvPr id="0" name=""/>
        <dsp:cNvSpPr/>
      </dsp:nvSpPr>
      <dsp:spPr>
        <a:xfrm>
          <a:off x="2907549"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2907549" y="810770"/>
        <a:ext cx="877374" cy="877374"/>
      </dsp:txXfrm>
    </dsp:sp>
    <dsp:sp modelId="{F8ADDB2A-2689-4ACF-8222-B372EB5C8D35}">
      <dsp:nvSpPr>
        <dsp:cNvPr id="0" name=""/>
        <dsp:cNvSpPr/>
      </dsp:nvSpPr>
      <dsp:spPr>
        <a:xfrm>
          <a:off x="2301743"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3253AE2-89B5-4ADC-817A-FEF4E0BC4B49}">
      <dsp:nvSpPr>
        <dsp:cNvPr id="0" name=""/>
        <dsp:cNvSpPr/>
      </dsp:nvSpPr>
      <dsp:spPr>
        <a:xfrm>
          <a:off x="4599628"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Understanding</a:t>
          </a:r>
        </a:p>
        <a:p>
          <a:pPr lvl="0" algn="l" defTabSz="889000">
            <a:lnSpc>
              <a:spcPct val="90000"/>
            </a:lnSpc>
            <a:spcBef>
              <a:spcPct val="0"/>
            </a:spcBef>
            <a:spcAft>
              <a:spcPct val="35000"/>
            </a:spcAft>
          </a:pPr>
          <a:r>
            <a:rPr lang="en-US" sz="1400" kern="1200">
              <a:latin typeface="Times New Roman" panose="02020603050405020304" pitchFamily="18" charset="0"/>
              <a:cs typeface="Times New Roman" panose="02020603050405020304" pitchFamily="18" charset="0"/>
            </a:rPr>
            <a:t>Now to visualize this data. And understanding the flow of diseases in human</a:t>
          </a:r>
        </a:p>
      </dsp:txBody>
      <dsp:txXfrm>
        <a:off x="4599628" y="1629652"/>
        <a:ext cx="2088986" cy="1754748"/>
      </dsp:txXfrm>
    </dsp:sp>
    <dsp:sp modelId="{82EE2C17-F664-4616-8F76-97637F08E124}">
      <dsp:nvSpPr>
        <dsp:cNvPr id="0" name=""/>
        <dsp:cNvSpPr/>
      </dsp:nvSpPr>
      <dsp:spPr>
        <a:xfrm>
          <a:off x="5205434"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5205434" y="810770"/>
        <a:ext cx="877374" cy="877374"/>
      </dsp:txXfrm>
    </dsp:sp>
    <dsp:sp modelId="{96383FDE-483E-4E6D-B151-4FC41C065094}">
      <dsp:nvSpPr>
        <dsp:cNvPr id="0" name=""/>
        <dsp:cNvSpPr/>
      </dsp:nvSpPr>
      <dsp:spPr>
        <a:xfrm>
          <a:off x="4599628"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ACBA089-E576-4FF4-865F-C3BBF7659A23}">
      <dsp:nvSpPr>
        <dsp:cNvPr id="0" name=""/>
        <dsp:cNvSpPr/>
      </dsp:nvSpPr>
      <dsp:spPr>
        <a:xfrm>
          <a:off x="6897513"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Prediction</a:t>
          </a:r>
        </a:p>
        <a:p>
          <a:pPr lvl="0" algn="l" defTabSz="889000">
            <a:lnSpc>
              <a:spcPct val="90000"/>
            </a:lnSpc>
            <a:spcBef>
              <a:spcPct val="0"/>
            </a:spcBef>
            <a:spcAft>
              <a:spcPct val="35000"/>
            </a:spcAft>
          </a:pPr>
          <a:r>
            <a:rPr lang="en-US" sz="1500" kern="1200">
              <a:latin typeface="Times New Roman" panose="02020603050405020304" pitchFamily="18" charset="0"/>
              <a:cs typeface="Times New Roman" panose="02020603050405020304" pitchFamily="18" charset="0"/>
            </a:rPr>
            <a:t>Figuring out how one can get advantage of this with certain constrains.</a:t>
          </a:r>
        </a:p>
      </dsp:txBody>
      <dsp:txXfrm>
        <a:off x="6897513" y="1629652"/>
        <a:ext cx="2088986" cy="1754748"/>
      </dsp:txXfrm>
    </dsp:sp>
    <dsp:sp modelId="{3CBA3CC0-D70A-4B98-9329-64604EDF25F0}">
      <dsp:nvSpPr>
        <dsp:cNvPr id="0" name=""/>
        <dsp:cNvSpPr/>
      </dsp:nvSpPr>
      <dsp:spPr>
        <a:xfrm>
          <a:off x="7503319"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lvl="0" algn="ctr" defTabSz="2133600">
            <a:lnSpc>
              <a:spcPct val="90000"/>
            </a:lnSpc>
            <a:spcBef>
              <a:spcPct val="0"/>
            </a:spcBef>
            <a:spcAft>
              <a:spcPct val="35000"/>
            </a:spcAft>
          </a:pPr>
          <a:r>
            <a:rPr lang="en-US" sz="4800" kern="1200"/>
            <a:t>4</a:t>
          </a:r>
        </a:p>
      </dsp:txBody>
      <dsp:txXfrm>
        <a:off x="7503319" y="810770"/>
        <a:ext cx="877374" cy="877374"/>
      </dsp:txXfrm>
    </dsp:sp>
    <dsp:sp modelId="{5BE72261-3EB3-4585-8739-2FFBAED12B80}">
      <dsp:nvSpPr>
        <dsp:cNvPr id="0" name=""/>
        <dsp:cNvSpPr/>
      </dsp:nvSpPr>
      <dsp:spPr>
        <a:xfrm>
          <a:off x="6897513"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F8AA2D1-7ADE-4FAB-AB73-E999EB93EDA0}">
      <dsp:nvSpPr>
        <dsp:cNvPr id="0" name=""/>
        <dsp:cNvSpPr/>
      </dsp:nvSpPr>
      <dsp:spPr>
        <a:xfrm>
          <a:off x="9195398" y="518312"/>
          <a:ext cx="2088986" cy="2924580"/>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8000" tIns="330200" rIns="162866" bIns="330200" numCol="1" spcCol="1270" anchor="t" anchorCtr="0">
          <a:noAutofit/>
        </a:bodyPr>
        <a:lstStyle/>
        <a:p>
          <a:pPr lvl="0" algn="l" defTabSz="889000">
            <a:lnSpc>
              <a:spcPct val="90000"/>
            </a:lnSpc>
            <a:spcBef>
              <a:spcPct val="0"/>
            </a:spcBef>
            <a:spcAft>
              <a:spcPct val="35000"/>
            </a:spcAft>
          </a:pPr>
          <a:r>
            <a:rPr lang="en-US" sz="2000" kern="1200">
              <a:latin typeface="Times New Roman" panose="02020603050405020304" pitchFamily="18" charset="0"/>
              <a:cs typeface="Times New Roman" panose="02020603050405020304" pitchFamily="18" charset="0"/>
            </a:rPr>
            <a:t>Deployment</a:t>
          </a:r>
        </a:p>
        <a:p>
          <a:pPr lvl="0" algn="l" defTabSz="889000">
            <a:lnSpc>
              <a:spcPct val="90000"/>
            </a:lnSpc>
            <a:spcBef>
              <a:spcPct val="0"/>
            </a:spcBef>
            <a:spcAft>
              <a:spcPct val="35000"/>
            </a:spcAft>
          </a:pPr>
          <a:r>
            <a:rPr lang="en-US" sz="1500" kern="1200">
              <a:latin typeface="Times New Roman" panose="02020603050405020304" pitchFamily="18" charset="0"/>
              <a:cs typeface="Times New Roman" panose="02020603050405020304" pitchFamily="18" charset="0"/>
            </a:rPr>
            <a:t>At the end building a platform where it is easy for user and data to communicate easily.</a:t>
          </a:r>
        </a:p>
      </dsp:txBody>
      <dsp:txXfrm>
        <a:off x="9195398" y="1629652"/>
        <a:ext cx="2088986" cy="1754748"/>
      </dsp:txXfrm>
    </dsp:sp>
    <dsp:sp modelId="{FEC87D35-FF68-4830-9865-7026502B7734}">
      <dsp:nvSpPr>
        <dsp:cNvPr id="0" name=""/>
        <dsp:cNvSpPr/>
      </dsp:nvSpPr>
      <dsp:spPr>
        <a:xfrm>
          <a:off x="9801204" y="810770"/>
          <a:ext cx="877374" cy="877374"/>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404" tIns="12700" rIns="68404" bIns="12700" numCol="1" spcCol="1270" anchor="ctr" anchorCtr="0">
          <a:noAutofit/>
        </a:bodyPr>
        <a:lstStyle/>
        <a:p>
          <a:pPr lvl="0" algn="ctr" defTabSz="2133600">
            <a:lnSpc>
              <a:spcPct val="90000"/>
            </a:lnSpc>
            <a:spcBef>
              <a:spcPct val="0"/>
            </a:spcBef>
            <a:spcAft>
              <a:spcPct val="35000"/>
            </a:spcAft>
          </a:pPr>
          <a:r>
            <a:rPr lang="en-US" sz="4800" kern="1200"/>
            <a:t>5</a:t>
          </a:r>
        </a:p>
      </dsp:txBody>
      <dsp:txXfrm>
        <a:off x="9801204" y="810770"/>
        <a:ext cx="877374" cy="877374"/>
      </dsp:txXfrm>
    </dsp:sp>
    <dsp:sp modelId="{F57AF353-CCB4-4030-9EEE-1DC7B4B0CC7D}">
      <dsp:nvSpPr>
        <dsp:cNvPr id="0" name=""/>
        <dsp:cNvSpPr/>
      </dsp:nvSpPr>
      <dsp:spPr>
        <a:xfrm>
          <a:off x="9195398" y="3442820"/>
          <a:ext cx="2088986" cy="72"/>
        </a:xfrm>
        <a:prstGeom prst="rect">
          <a:avLst/>
        </a:prstGeom>
        <a:solidFill>
          <a:schemeClr val="accent1">
            <a:hueOff val="0"/>
            <a:satOff val="0"/>
            <a:lumOff val="0"/>
            <a:alphaOff val="0"/>
          </a:schemeClr>
        </a:solidFill>
        <a:ln>
          <a:noFill/>
        </a:ln>
        <a:effectLst>
          <a:outerShdw blurRad="38100" dist="25400" dir="5400000" rotWithShape="0">
            <a:srgbClr val="000000">
              <a:alpha val="5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651CA-6082-4653-AB70-933BB1235F97}">
      <dsp:nvSpPr>
        <dsp:cNvPr id="0" name=""/>
        <dsp:cNvSpPr/>
      </dsp:nvSpPr>
      <dsp:spPr>
        <a:xfrm>
          <a:off x="0" y="223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lvl="0" algn="l" defTabSz="889000">
            <a:lnSpc>
              <a:spcPct val="90000"/>
            </a:lnSpc>
            <a:spcBef>
              <a:spcPct val="0"/>
            </a:spcBef>
            <a:spcAft>
              <a:spcPct val="35000"/>
            </a:spcAft>
          </a:pPr>
          <a:r>
            <a:rPr lang="en-ZA" sz="2000" b="1" kern="1200" cap="none"/>
            <a:t>Lesson 1. </a:t>
          </a:r>
          <a:r>
            <a:rPr lang="en-US" sz="2000" kern="1200">
              <a:solidFill>
                <a:schemeClr val="tx2">
                  <a:lumMod val="50000"/>
                  <a:lumOff val="50000"/>
                </a:schemeClr>
              </a:solidFill>
            </a:rPr>
            <a:t>Lorem ipsum dolor sit amet</a:t>
          </a:r>
          <a:endParaRPr lang="en-US" sz="2000" kern="1200" cap="none">
            <a:solidFill>
              <a:schemeClr val="tx2">
                <a:lumMod val="50000"/>
                <a:lumOff val="50000"/>
              </a:schemeClr>
            </a:solidFill>
          </a:endParaRPr>
        </a:p>
      </dsp:txBody>
      <dsp:txXfrm>
        <a:off x="0" y="22319"/>
        <a:ext cx="5422390" cy="524160"/>
      </dsp:txXfrm>
    </dsp:sp>
    <dsp:sp modelId="{14242B1F-D9B5-48D7-B880-6ADD69BA03A8}">
      <dsp:nvSpPr>
        <dsp:cNvPr id="0" name=""/>
        <dsp:cNvSpPr/>
      </dsp:nvSpPr>
      <dsp:spPr>
        <a:xfrm>
          <a:off x="0" y="627119"/>
          <a:ext cx="5422390" cy="524160"/>
        </a:xfrm>
        <a:prstGeom prst="rect">
          <a:avLst/>
        </a:prstGeom>
        <a:solidFill>
          <a:schemeClr val="accent1">
            <a:lumMod val="75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lvl="0" algn="l" defTabSz="889000">
            <a:lnSpc>
              <a:spcPct val="90000"/>
            </a:lnSpc>
            <a:spcBef>
              <a:spcPct val="0"/>
            </a:spcBef>
            <a:spcAft>
              <a:spcPct val="35000"/>
            </a:spcAft>
          </a:pPr>
          <a:r>
            <a:rPr lang="en-US" sz="2000" b="1" kern="1200" cap="none">
              <a:latin typeface="Gill Sans MT" panose="020B0502020104020203"/>
              <a:ea typeface="+mn-ea"/>
              <a:cs typeface="+mn-cs"/>
            </a:rPr>
            <a:t>Lesson 2. </a:t>
          </a:r>
          <a:r>
            <a:rPr lang="en-US" sz="2000" kern="1200">
              <a:solidFill>
                <a:schemeClr val="accent1">
                  <a:lumMod val="60000"/>
                  <a:lumOff val="40000"/>
                </a:schemeClr>
              </a:solidFill>
            </a:rPr>
            <a:t>Lorem ipsum dolor sit amet</a:t>
          </a:r>
          <a:endParaRPr lang="ru-RU" sz="2000" kern="1200" cap="none">
            <a:solidFill>
              <a:schemeClr val="accent1">
                <a:lumMod val="60000"/>
                <a:lumOff val="40000"/>
              </a:schemeClr>
            </a:solidFill>
            <a:latin typeface="Gill Sans MT" panose="020B0502020104020203"/>
            <a:ea typeface="+mn-ea"/>
            <a:cs typeface="+mn-cs"/>
          </a:endParaRPr>
        </a:p>
      </dsp:txBody>
      <dsp:txXfrm>
        <a:off x="0" y="627119"/>
        <a:ext cx="5422390" cy="524160"/>
      </dsp:txXfrm>
    </dsp:sp>
    <dsp:sp modelId="{14C74C61-1CDB-4754-9DB7-BD125709153E}">
      <dsp:nvSpPr>
        <dsp:cNvPr id="0" name=""/>
        <dsp:cNvSpPr/>
      </dsp:nvSpPr>
      <dsp:spPr>
        <a:xfrm>
          <a:off x="0" y="12319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marL="0" lvl="0" indent="0" algn="l" defTabSz="711200">
            <a:lnSpc>
              <a:spcPct val="90000"/>
            </a:lnSpc>
            <a:spcBef>
              <a:spcPct val="0"/>
            </a:spcBef>
            <a:spcAft>
              <a:spcPct val="35000"/>
            </a:spcAft>
            <a:buNone/>
          </a:pPr>
          <a:r>
            <a:rPr lang="en-US" sz="2000" b="1" kern="1200" cap="none">
              <a:latin typeface="Gill Sans MT" panose="020B0502020104020203"/>
              <a:ea typeface="+mn-ea"/>
              <a:cs typeface="+mn-cs"/>
            </a:rPr>
            <a:t>Lesson 3. </a:t>
          </a:r>
          <a:r>
            <a:rPr lang="en-US" sz="2000" b="0" i="0" kern="1200">
              <a:solidFill>
                <a:schemeClr val="tx2">
                  <a:lumMod val="50000"/>
                  <a:lumOff val="50000"/>
                </a:schemeClr>
              </a:solidFill>
            </a:rPr>
            <a:t>Sed ut perspiciatis unde</a:t>
          </a:r>
          <a:endParaRPr lang="ru-RU" sz="2000" kern="1200" cap="none">
            <a:solidFill>
              <a:schemeClr val="tx2">
                <a:lumMod val="50000"/>
                <a:lumOff val="50000"/>
              </a:schemeClr>
            </a:solidFill>
            <a:latin typeface="Gill Sans MT" panose="020B0502020104020203"/>
            <a:ea typeface="+mn-ea"/>
            <a:cs typeface="+mn-cs"/>
          </a:endParaRPr>
        </a:p>
      </dsp:txBody>
      <dsp:txXfrm>
        <a:off x="0" y="1231920"/>
        <a:ext cx="5422390" cy="524160"/>
      </dsp:txXfrm>
    </dsp:sp>
    <dsp:sp modelId="{49C89894-5EBE-471A-A468-46210B8B996A}">
      <dsp:nvSpPr>
        <dsp:cNvPr id="0" name=""/>
        <dsp:cNvSpPr/>
      </dsp:nvSpPr>
      <dsp:spPr>
        <a:xfrm>
          <a:off x="0" y="1836720"/>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lvl="0" algn="l" defTabSz="889000">
            <a:lnSpc>
              <a:spcPct val="90000"/>
            </a:lnSpc>
            <a:spcBef>
              <a:spcPct val="0"/>
            </a:spcBef>
            <a:spcAft>
              <a:spcPct val="35000"/>
            </a:spcAft>
          </a:pPr>
          <a:r>
            <a:rPr lang="en-ZA" sz="2000" b="1" kern="1200" cap="none">
              <a:latin typeface="Gill Sans MT" panose="020B0502020104020203"/>
              <a:ea typeface="+mn-ea"/>
              <a:cs typeface="+mn-cs"/>
            </a:rPr>
            <a:t>Lesson 4. </a:t>
          </a:r>
          <a:r>
            <a:rPr lang="en-US" sz="2000" kern="1200">
              <a:solidFill>
                <a:schemeClr val="tx2">
                  <a:lumMod val="50000"/>
                  <a:lumOff val="50000"/>
                </a:schemeClr>
              </a:solidFill>
            </a:rPr>
            <a:t>Lorem ipsum dolor sit amet</a:t>
          </a:r>
          <a:endParaRPr lang="en-US" sz="2000" kern="1200" cap="none">
            <a:solidFill>
              <a:schemeClr val="tx2">
                <a:lumMod val="50000"/>
                <a:lumOff val="50000"/>
              </a:schemeClr>
            </a:solidFill>
          </a:endParaRPr>
        </a:p>
      </dsp:txBody>
      <dsp:txXfrm>
        <a:off x="0" y="1836720"/>
        <a:ext cx="5422390" cy="524160"/>
      </dsp:txXfrm>
    </dsp:sp>
    <dsp:sp modelId="{F3432693-EA90-45F0-A9D1-07C9BF3C7ACB}">
      <dsp:nvSpPr>
        <dsp:cNvPr id="0" name=""/>
        <dsp:cNvSpPr/>
      </dsp:nvSpPr>
      <dsp:spPr>
        <a:xfrm>
          <a:off x="0" y="2441519"/>
          <a:ext cx="5422390" cy="524160"/>
        </a:xfrm>
        <a:prstGeom prst="rect">
          <a:avLst/>
        </a:prstGeom>
        <a:solidFill>
          <a:schemeClr val="tx2">
            <a:lumMod val="90000"/>
            <a:lumOff val="1000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4000" tIns="76200" rIns="76200" bIns="76200" numCol="1" spcCol="1270" anchor="ctr" anchorCtr="0">
          <a:noAutofit/>
        </a:bodyPr>
        <a:lstStyle/>
        <a:p>
          <a:pPr lvl="0" algn="l" defTabSz="889000">
            <a:lnSpc>
              <a:spcPct val="90000"/>
            </a:lnSpc>
            <a:spcBef>
              <a:spcPct val="0"/>
            </a:spcBef>
            <a:spcAft>
              <a:spcPct val="35000"/>
            </a:spcAft>
          </a:pPr>
          <a:r>
            <a:rPr lang="en-ZA" sz="2000" b="1" kern="1200" cap="none">
              <a:latin typeface="Gill Sans MT" panose="020B0502020104020203"/>
              <a:ea typeface="+mn-ea"/>
              <a:cs typeface="+mn-cs"/>
            </a:rPr>
            <a:t>Lesson 5. </a:t>
          </a:r>
          <a:r>
            <a:rPr lang="en-US" sz="2000" b="0" i="0" kern="1200">
              <a:solidFill>
                <a:schemeClr val="tx2">
                  <a:lumMod val="50000"/>
                  <a:lumOff val="50000"/>
                </a:schemeClr>
              </a:solidFill>
            </a:rPr>
            <a:t>Sed ut perspiciatis unde</a:t>
          </a:r>
          <a:r>
            <a:rPr lang="en-ZA" sz="2000" kern="1200" cap="none">
              <a:solidFill>
                <a:schemeClr val="tx2">
                  <a:lumMod val="50000"/>
                  <a:lumOff val="50000"/>
                </a:schemeClr>
              </a:solidFill>
            </a:rPr>
            <a:t> </a:t>
          </a:r>
          <a:endParaRPr lang="en-US" sz="2000" kern="1200" cap="none">
            <a:solidFill>
              <a:schemeClr val="tx2">
                <a:lumMod val="50000"/>
                <a:lumOff val="50000"/>
              </a:schemeClr>
            </a:solidFill>
          </a:endParaRPr>
        </a:p>
      </dsp:txBody>
      <dsp:txXfrm>
        <a:off x="0" y="2441519"/>
        <a:ext cx="5422390" cy="524160"/>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151EFB99-1B56-4C3B-A920-C9F63568B3B5}">
          <dgm:prSet phldrT="1"/>
          <dgm:t>
            <a:bodyPr/>
            <a:lstStyle/>
            <a:p>
              <a:r>
                <a:t>1</a:t>
              </a:r>
            </a:p>
          </dgm:t>
        </dgm:pt>
        <dgm:pt modelId="201" type="sibTrans" cxnId="{86ABC99C-FE52-4C54-9A6D-3953E335B0E7}">
          <dgm:prSet phldrT="2"/>
          <dgm:t>
            <a:bodyPr/>
            <a:lstStyle/>
            <a:p>
              <a:r>
                <a:t>2</a:t>
              </a:r>
            </a:p>
          </dgm:t>
        </dgm:pt>
        <dgm:pt modelId="301" type="sibTrans" cxnId="{1BCC6BCE-EC6C-445D-BA79-A177C90174D5}">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11/11/2020</a:t>
            </a:fld>
            <a:endParaRPr lang="en-US"/>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11/11/2020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1</a:t>
            </a:fld>
            <a:endParaRPr lang="en-US"/>
          </a:p>
        </p:txBody>
      </p:sp>
    </p:spTree>
    <p:extLst>
      <p:ext uri="{BB962C8B-B14F-4D97-AF65-F5344CB8AC3E}">
        <p14:creationId xmlns:p14="http://schemas.microsoft.com/office/powerpoint/2010/main" val="616912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24</a:t>
            </a:fld>
            <a:endParaRPr lang="en-US"/>
          </a:p>
        </p:txBody>
      </p:sp>
    </p:spTree>
    <p:extLst>
      <p:ext uri="{BB962C8B-B14F-4D97-AF65-F5344CB8AC3E}">
        <p14:creationId xmlns:p14="http://schemas.microsoft.com/office/powerpoint/2010/main" val="173299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25</a:t>
            </a:fld>
            <a:endParaRPr lang="en-US"/>
          </a:p>
        </p:txBody>
      </p:sp>
    </p:spTree>
    <p:extLst>
      <p:ext uri="{BB962C8B-B14F-4D97-AF65-F5344CB8AC3E}">
        <p14:creationId xmlns:p14="http://schemas.microsoft.com/office/powerpoint/2010/main" val="1121368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26</a:t>
            </a:fld>
            <a:endParaRPr lang="en-US"/>
          </a:p>
        </p:txBody>
      </p:sp>
    </p:spTree>
    <p:extLst>
      <p:ext uri="{BB962C8B-B14F-4D97-AF65-F5344CB8AC3E}">
        <p14:creationId xmlns:p14="http://schemas.microsoft.com/office/powerpoint/2010/main" val="425044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2</a:t>
            </a:fld>
            <a:endParaRPr lang="en-US"/>
          </a:p>
        </p:txBody>
      </p:sp>
    </p:spTree>
    <p:extLst>
      <p:ext uri="{BB962C8B-B14F-4D97-AF65-F5344CB8AC3E}">
        <p14:creationId xmlns:p14="http://schemas.microsoft.com/office/powerpoint/2010/main" val="307824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3</a:t>
            </a:fld>
            <a:endParaRPr lang="en-US"/>
          </a:p>
        </p:txBody>
      </p:sp>
    </p:spTree>
    <p:extLst>
      <p:ext uri="{BB962C8B-B14F-4D97-AF65-F5344CB8AC3E}">
        <p14:creationId xmlns:p14="http://schemas.microsoft.com/office/powerpoint/2010/main" val="3098280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4</a:t>
            </a:fld>
            <a:endParaRPr lang="en-US"/>
          </a:p>
        </p:txBody>
      </p:sp>
    </p:spTree>
    <p:extLst>
      <p:ext uri="{BB962C8B-B14F-4D97-AF65-F5344CB8AC3E}">
        <p14:creationId xmlns:p14="http://schemas.microsoft.com/office/powerpoint/2010/main" val="294492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5</a:t>
            </a:fld>
            <a:endParaRPr lang="en-US"/>
          </a:p>
        </p:txBody>
      </p:sp>
    </p:spTree>
    <p:extLst>
      <p:ext uri="{BB962C8B-B14F-4D97-AF65-F5344CB8AC3E}">
        <p14:creationId xmlns:p14="http://schemas.microsoft.com/office/powerpoint/2010/main" val="409438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6</a:t>
            </a:fld>
            <a:endParaRPr lang="en-US"/>
          </a:p>
        </p:txBody>
      </p:sp>
    </p:spTree>
    <p:extLst>
      <p:ext uri="{BB962C8B-B14F-4D97-AF65-F5344CB8AC3E}">
        <p14:creationId xmlns:p14="http://schemas.microsoft.com/office/powerpoint/2010/main" val="3130172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9D2F9AB-3C90-481E-8C34-4F549BF455D7}" type="slidenum">
              <a:rPr lang="en-US" noProof="0" smtClean="0"/>
              <a:t>14</a:t>
            </a:fld>
            <a:endParaRPr lang="en-US" noProof="0"/>
          </a:p>
        </p:txBody>
      </p:sp>
    </p:spTree>
    <p:extLst>
      <p:ext uri="{BB962C8B-B14F-4D97-AF65-F5344CB8AC3E}">
        <p14:creationId xmlns:p14="http://schemas.microsoft.com/office/powerpoint/2010/main" val="1125109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9D2F9AB-3C90-481E-8C34-4F549BF455D7}" type="slidenum">
              <a:rPr lang="en-US" smtClean="0"/>
              <a:t>21</a:t>
            </a:fld>
            <a:endParaRPr lang="en-US"/>
          </a:p>
        </p:txBody>
      </p:sp>
    </p:spTree>
    <p:extLst>
      <p:ext uri="{BB962C8B-B14F-4D97-AF65-F5344CB8AC3E}">
        <p14:creationId xmlns:p14="http://schemas.microsoft.com/office/powerpoint/2010/main" val="1454866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D2F9AB-3C90-481E-8C34-4F549BF455D7}" type="slidenum">
              <a:rPr lang="en-US" smtClean="0"/>
              <a:t>22</a:t>
            </a:fld>
            <a:endParaRPr lang="en-US"/>
          </a:p>
        </p:txBody>
      </p:sp>
    </p:spTree>
    <p:extLst>
      <p:ext uri="{BB962C8B-B14F-4D97-AF65-F5344CB8AC3E}">
        <p14:creationId xmlns:p14="http://schemas.microsoft.com/office/powerpoint/2010/main" val="94974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a:lstStyle/>
          <a:p>
            <a:fld id="{BF17E436-1F01-4D71-A227-8CDDA85A4411}" type="datetime1">
              <a:rPr lang="en-US" smtClean="0"/>
              <a:t>11/11/2020</a:t>
            </a:fld>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
        <p:nvSpPr>
          <p:cNvPr id="11" name="Footer Placeholder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4" name="Text Placeholder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40469EDA-64AB-401F-9D6A-18595D8FB619}" type="datetime1">
              <a:rPr lang="en-US" noProof="0" smtClean="0"/>
              <a:t>11/11/2020</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Footer Placeholder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268622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 with Caption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CE9E0508-6495-47FD-8945-8DDDD21969AC}" type="datetime1">
              <a:rPr lang="en-US" noProof="0" smtClean="0"/>
              <a:t>11/11/2020</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Footer Placeholder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144552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icture with Caption_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7DA13458-8666-4C11-9900-B7FE276BE06B}" type="datetime1">
              <a:rPr lang="en-US" noProof="0" smtClean="0"/>
              <a:t>11/11/2020</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9" name="Footer Placeholder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91795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Left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7537685" cy="6858000"/>
          </a:xfrm>
        </p:spPr>
        <p:txBody>
          <a:bodyPr anchor="ctr" anchorCtr="0"/>
          <a:lstStyle>
            <a:lvl1pPr algn="ctr">
              <a:defRPr/>
            </a:lvl1pPr>
          </a:lstStyle>
          <a:p>
            <a:r>
              <a:rPr lang="en-US" noProof="0"/>
              <a:t>Click icon to add picture</a:t>
            </a:r>
          </a:p>
        </p:txBody>
      </p:sp>
      <p:sp>
        <p:nvSpPr>
          <p:cNvPr id="2" name="Title 1">
            <a:extLst>
              <a:ext uri="{FF2B5EF4-FFF2-40B4-BE49-F238E27FC236}">
                <a16:creationId xmlns:a16="http://schemas.microsoft.com/office/drawing/2014/main" id="{93696899-6846-4B29-AD05-49215C31489C}"/>
              </a:ext>
            </a:extLst>
          </p:cNvPr>
          <p:cNvSpPr>
            <a:spLocks noGrp="1"/>
          </p:cNvSpPr>
          <p:nvPr>
            <p:ph type="title"/>
          </p:nvPr>
        </p:nvSpPr>
        <p:spPr>
          <a:xfrm>
            <a:off x="7955459" y="197123"/>
            <a:ext cx="3392382" cy="1675219"/>
          </a:xfrm>
        </p:spPr>
        <p:txBody>
          <a:bodyPr/>
          <a:lstStyle>
            <a:lvl1pPr>
              <a:defRPr>
                <a:solidFill>
                  <a:schemeClr val="accent1">
                    <a:lumMod val="75000"/>
                  </a:schemeClr>
                </a:solidFill>
              </a:defRPr>
            </a:lvl1pPr>
          </a:lstStyle>
          <a:p>
            <a:r>
              <a:rPr lang="en-US" noProof="0"/>
              <a:t>Click to edit Master title style</a:t>
            </a:r>
          </a:p>
        </p:txBody>
      </p:sp>
      <p:sp>
        <p:nvSpPr>
          <p:cNvPr id="19" name="Content Placeholder 8">
            <a:extLst>
              <a:ext uri="{FF2B5EF4-FFF2-40B4-BE49-F238E27FC236}">
                <a16:creationId xmlns:a16="http://schemas.microsoft.com/office/drawing/2014/main" id="{2939FABB-D58D-4DAF-878D-EB51A2AA620A}"/>
              </a:ext>
            </a:extLst>
          </p:cNvPr>
          <p:cNvSpPr>
            <a:spLocks noGrp="1"/>
          </p:cNvSpPr>
          <p:nvPr>
            <p:ph sz="quarter" idx="14"/>
          </p:nvPr>
        </p:nvSpPr>
        <p:spPr>
          <a:xfrm>
            <a:off x="7955459" y="2057400"/>
            <a:ext cx="3392382"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20" name="Rectangle 19">
            <a:extLst>
              <a:ext uri="{FF2B5EF4-FFF2-40B4-BE49-F238E27FC236}">
                <a16:creationId xmlns:a16="http://schemas.microsoft.com/office/drawing/2014/main" id="{82AD5814-D5B6-4BF5-BF94-2F284D0079F8}"/>
              </a:ext>
            </a:extLst>
          </p:cNvPr>
          <p:cNvSpPr/>
          <p:nvPr userDrawn="1"/>
        </p:nvSpPr>
        <p:spPr>
          <a:xfrm>
            <a:off x="8042147" y="453643"/>
            <a:ext cx="352800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Date Placeholder 4">
            <a:extLst>
              <a:ext uri="{FF2B5EF4-FFF2-40B4-BE49-F238E27FC236}">
                <a16:creationId xmlns:a16="http://schemas.microsoft.com/office/drawing/2014/main" id="{1FB18E8B-6111-4A64-AA8C-4CD4C9814C59}"/>
              </a:ext>
            </a:extLst>
          </p:cNvPr>
          <p:cNvSpPr>
            <a:spLocks noGrp="1"/>
          </p:cNvSpPr>
          <p:nvPr>
            <p:ph type="dt" sz="half" idx="10"/>
          </p:nvPr>
        </p:nvSpPr>
        <p:spPr>
          <a:xfrm>
            <a:off x="7605951" y="6423914"/>
            <a:ext cx="2844799" cy="365125"/>
          </a:xfrm>
        </p:spPr>
        <p:txBody>
          <a:bodyPr/>
          <a:lstStyle/>
          <a:p>
            <a:fld id="{0494A7A7-11BA-4AB0-BDC2-14B45089FDF3}" type="datetime1">
              <a:rPr lang="en-US" noProof="0" smtClean="0"/>
              <a:t>11/11/2020</a:t>
            </a:fld>
            <a:endParaRPr lang="en-US" noProof="0"/>
          </a:p>
        </p:txBody>
      </p:sp>
      <p:sp>
        <p:nvSpPr>
          <p:cNvPr id="23" name="Slide Number Placeholder 6">
            <a:extLst>
              <a:ext uri="{FF2B5EF4-FFF2-40B4-BE49-F238E27FC236}">
                <a16:creationId xmlns:a16="http://schemas.microsoft.com/office/drawing/2014/main" id="{D5311807-ED2F-406C-B107-B5D885AD840F}"/>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24" name="Footer Placeholder 5">
            <a:extLst>
              <a:ext uri="{FF2B5EF4-FFF2-40B4-BE49-F238E27FC236}">
                <a16:creationId xmlns:a16="http://schemas.microsoft.com/office/drawing/2014/main" id="{643FEB5F-C4B2-43B5-B019-DC467A62FAC1}"/>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171566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119868" y="5356067"/>
            <a:ext cx="3625595" cy="1000782"/>
          </a:xfrm>
          <a:solidFill>
            <a:srgbClr val="465359"/>
          </a:solidFill>
        </p:spPr>
        <p:txBody>
          <a:bodyPr lIns="91440" tIns="0" rIns="91440" bIns="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119869" y="453642"/>
            <a:ext cx="3625595" cy="4826023"/>
          </a:xfrm>
          <a:solidFill>
            <a:schemeClr val="accent1"/>
          </a:solidFill>
        </p:spPr>
        <p:txBody>
          <a:bodyPr tIns="0" bIns="0" anchor="ctr" anchorCtr="0">
            <a:noAutofit/>
          </a:bodyPr>
          <a:lstStyle>
            <a:lvl1pPr algn="ct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439766" y="453642"/>
            <a:ext cx="7602421" cy="5903207"/>
          </a:xfrm>
          <a:solidFill>
            <a:schemeClr val="bg1">
              <a:lumMod val="85000"/>
            </a:schemeClr>
          </a:solidFill>
        </p:spPr>
        <p:txBody>
          <a:bodyPr lIns="457200" tIns="45720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7605951" y="6423914"/>
            <a:ext cx="2844799" cy="365125"/>
          </a:xfrm>
        </p:spPr>
        <p:txBody>
          <a:bodyPr/>
          <a:lstStyle>
            <a:lvl1pPr>
              <a:defRPr/>
            </a:lvl1pPr>
          </a:lstStyle>
          <a:p>
            <a:fld id="{05A5C7C0-716A-4BE5-B0AA-E18732333889}" type="datetime1">
              <a:rPr lang="en-US" smtClean="0"/>
              <a:t>11/11/2020</a:t>
            </a:fld>
            <a:endParaRPr lang="en-US"/>
          </a:p>
        </p:txBody>
      </p:sp>
      <p:sp>
        <p:nvSpPr>
          <p:cNvPr id="6" name="Footer Placeholder 5"/>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
        <p:nvSpPr>
          <p:cNvPr id="7" name="Slide Number Placeholder 6"/>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179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a:normAutofit/>
          </a:bodyPr>
          <a:lstStyle>
            <a:lvl1pPr>
              <a:defRPr sz="3600">
                <a:solidFill>
                  <a:schemeClr val="bg1"/>
                </a:solidFill>
              </a:defRPr>
            </a:lvl1pPr>
          </a:lstStyle>
          <a:p>
            <a:r>
              <a:rPr lang="en-US" noProof="0"/>
              <a:t>Click to edit Master title style</a:t>
            </a:r>
          </a:p>
        </p:txBody>
      </p:sp>
      <p:sp>
        <p:nvSpPr>
          <p:cNvPr id="4" name="Picture Placeholder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a:lstStyle>
            <a:lvl1pPr marL="0" indent="0" algn="ctr">
              <a:buNone/>
              <a:defRPr/>
            </a:lvl1pPr>
          </a:lstStyle>
          <a:p>
            <a:r>
              <a:rPr lang="en-US" noProof="0"/>
              <a:t>Click icon to add picture</a:t>
            </a:r>
          </a:p>
        </p:txBody>
      </p:sp>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D8389E0E-A631-4784-AD31-C46EAC9590B6}" type="datetime1">
              <a:rPr lang="en-US" noProof="0" smtClean="0"/>
              <a:t>11/11/2020</a:t>
            </a:fld>
            <a:endParaRPr lang="en-US" noProof="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7" name="Text Placeholder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a:normAutofit/>
          </a:bodyPr>
          <a:lstStyle>
            <a:lvl1pPr marL="0" indent="0">
              <a:buNone/>
              <a:defRPr sz="1600">
                <a:solidFill>
                  <a:schemeClr val="bg2">
                    <a:lumMod val="75000"/>
                  </a:schemeClr>
                </a:solidFill>
              </a:defRPr>
            </a:lvl1pPr>
            <a:lvl2pPr marL="324000" indent="0">
              <a:buNone/>
              <a:defRPr/>
            </a:lvl2pPr>
          </a:lstStyle>
          <a:p>
            <a:pPr lvl="0"/>
            <a:r>
              <a:rPr lang="en-US" noProof="0"/>
              <a:t>Click to edit Master text styles</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05951" y="6423914"/>
            <a:ext cx="2844799" cy="365125"/>
          </a:xfrm>
        </p:spPr>
        <p:txBody>
          <a:bodyPr/>
          <a:lstStyle/>
          <a:p>
            <a:fld id="{EEC33CA2-5214-4B03-8A77-5447743A2DA7}" type="datetime1">
              <a:rPr lang="en-US" smtClean="0"/>
              <a:t>11/11/2020</a:t>
            </a:fld>
            <a:endParaRPr lang="en-US"/>
          </a:p>
        </p:txBody>
      </p:sp>
      <p:sp>
        <p:nvSpPr>
          <p:cNvPr id="6" name="Slide Number Placeholder 5"/>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a:lstStyle>
            <a:lvl1pPr>
              <a:defRPr>
                <a:solidFill>
                  <a:schemeClr val="bg1"/>
                </a:solidFill>
              </a:defRPr>
            </a:lvl1pPr>
          </a:lstStyle>
          <a:p>
            <a:r>
              <a:rPr lang="en-US"/>
              <a:t>Click to edit Master title style</a:t>
            </a:r>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5FB2A-2D68-483F-A9B2-129D5BD8D2C4}" type="datetime1">
              <a:rPr lang="en-US" noProof="0" smtClean="0"/>
              <a:t>11/11/2020</a:t>
            </a:fld>
            <a:endParaRPr lang="en-US" noProof="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noProof="0"/>
              <a:t>Analysis and prediction of effect of virus diseases in human + deployment</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59F479D-7533-4EEF-A06F-7CD2FE3DB90D}" type="slidenum">
              <a:rPr lang="en-US" noProof="0" smtClean="0"/>
              <a:t>‹#›</a:t>
            </a:fld>
            <a:endParaRPr lang="en-US" noProof="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a:xfrm>
            <a:off x="7605951" y="6423914"/>
            <a:ext cx="2844799" cy="365125"/>
          </a:xfrm>
        </p:spPr>
        <p:txBody>
          <a:bodyPr/>
          <a:lstStyle/>
          <a:p>
            <a:fld id="{81C4CDA7-84CE-4EBB-8250-81279DDF3195}" type="datetime1">
              <a:rPr lang="en-US" smtClean="0"/>
              <a:t>11/11/2020</a:t>
            </a:fld>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
        <p:nvSpPr>
          <p:cNvPr id="11" name="Footer Placeholder 5">
            <a:extLst>
              <a:ext uri="{FF2B5EF4-FFF2-40B4-BE49-F238E27FC236}">
                <a16:creationId xmlns:a16="http://schemas.microsoft.com/office/drawing/2014/main" id="{CAD31966-421C-41DC-9B46-21B1CD73A77E}"/>
              </a:ext>
            </a:extLst>
          </p:cNvPr>
          <p:cNvSpPr>
            <a:spLocks noGrp="1"/>
          </p:cNvSpPr>
          <p:nvPr>
            <p:ph type="ftr" sz="quarter" idx="11"/>
          </p:nvPr>
        </p:nvSpPr>
        <p:spPr>
          <a:xfrm>
            <a:off x="355101" y="6423914"/>
            <a:ext cx="6818262" cy="365125"/>
          </a:xfrm>
        </p:spPr>
        <p:txBody>
          <a:bodyPr/>
          <a:lstStyle/>
          <a:p>
            <a:pPr algn="l"/>
            <a:r>
              <a:rPr lang="en-US"/>
              <a:t>Analysis and prediction of effect of virus diseases in human + deployment</a:t>
            </a:r>
          </a:p>
        </p:txBody>
      </p:sp>
      <p:sp>
        <p:nvSpPr>
          <p:cNvPr id="12" name="Rectangle 11">
            <a:extLst>
              <a:ext uri="{FF2B5EF4-FFF2-40B4-BE49-F238E27FC236}">
                <a16:creationId xmlns:a16="http://schemas.microsoft.com/office/drawing/2014/main" id="{AF9102ED-C049-4F62-A2D8-58981A0621E3}"/>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CF5F73D5-EFB4-4DAE-8CBA-1128F10DF1B2}"/>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a:t>Click to edit Master title style</a:t>
            </a:r>
          </a:p>
        </p:txBody>
      </p:sp>
      <p:sp>
        <p:nvSpPr>
          <p:cNvPr id="14" name="Content Placeholder 2">
            <a:extLst>
              <a:ext uri="{FF2B5EF4-FFF2-40B4-BE49-F238E27FC236}">
                <a16:creationId xmlns:a16="http://schemas.microsoft.com/office/drawing/2014/main" id="{2B92446D-E0AD-4899-86E1-DFBB50D92144}"/>
              </a:ext>
            </a:extLst>
          </p:cNvPr>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9BF0768A-BCD3-4064-8FE0-C439326F00DD}"/>
              </a:ext>
            </a:extLst>
          </p:cNvPr>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23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a:lstStyle/>
          <a:p>
            <a:fld id="{3F41E6DC-E454-4990-A1B3-9A54C73757D5}" type="datetime1">
              <a:rPr lang="en-US" noProof="0" smtClean="0"/>
              <a:t>11/11/2020</a:t>
            </a:fld>
            <a:endParaRPr lang="en-US" noProof="0"/>
          </a:p>
        </p:txBody>
      </p:sp>
      <p:sp>
        <p:nvSpPr>
          <p:cNvPr id="9" name="Slide Number Placeholder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noProof="0"/>
              <a:t>Click to edit Master title style</a:t>
            </a:r>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3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AC9C5589-2635-46A5-8E33-A0CCE366F826}" type="datetime1">
              <a:rPr lang="en-US" noProof="0" smtClean="0"/>
              <a:t>11/11/2020</a:t>
            </a:fld>
            <a:endParaRPr lang="en-US" noProof="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004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D0130621-BAC0-4259-AFA7-E1A881B76594}" type="datetime1">
              <a:rPr lang="en-US" noProof="0" smtClean="0"/>
              <a:t>11/11/2020</a:t>
            </a:fld>
            <a:endParaRPr lang="en-US" noProof="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a:t>Analysis and prediction of effect of virus diseases in human + deployment</a:t>
            </a:r>
          </a:p>
        </p:txBody>
      </p:sp>
    </p:spTree>
    <p:extLst>
      <p:ext uri="{BB962C8B-B14F-4D97-AF65-F5344CB8AC3E}">
        <p14:creationId xmlns:p14="http://schemas.microsoft.com/office/powerpoint/2010/main" val="290211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a:lstStyle/>
          <a:p>
            <a:fld id="{ADC8483A-E8E7-44A5-B3E3-9F618D9C0AED}" type="datetime1">
              <a:rPr lang="en-US" noProof="0" smtClean="0"/>
              <a:t>11/11/2020</a:t>
            </a:fld>
            <a:endParaRPr lang="en-US" noProof="0"/>
          </a:p>
        </p:txBody>
      </p:sp>
      <p:sp>
        <p:nvSpPr>
          <p:cNvPr id="7" name="Slide Number Placeholder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8" name="Footer Placeholder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anchor="ctr"/>
          <a:lstStyle>
            <a:lvl1pPr algn="l">
              <a:defRPr sz="2000" b="0">
                <a:solidFill>
                  <a:schemeClr val="accent1">
                    <a:lumMod val="50000"/>
                  </a:schemeClr>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3">
            <a:extLst>
              <a:ext uri="{FF2B5EF4-FFF2-40B4-BE49-F238E27FC236}">
                <a16:creationId xmlns:a16="http://schemas.microsoft.com/office/drawing/2014/main" id="{7C2A48C1-57D3-4A3D-B843-6ACC41EEE8E6}"/>
              </a:ext>
            </a:extLst>
          </p:cNvPr>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140227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292E45B3-85FA-4B5F-AD02-F29F6B7C7A22}" type="datetime1">
              <a:rPr lang="en-US" noProof="0" smtClean="0"/>
              <a:t>11/11/2020</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8" name="Footer Placeholder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a:lstStyle/>
          <a:p>
            <a:pPr algn="l"/>
            <a:r>
              <a:rPr lang="en-US" noProof="0"/>
              <a:t>Analysis and prediction of effect of virus diseases in human + deployment</a:t>
            </a:r>
          </a:p>
        </p:txBody>
      </p:sp>
      <p:sp>
        <p:nvSpPr>
          <p:cNvPr id="9" name="Titl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10" name="Picture Placeholder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p>
        </p:txBody>
      </p:sp>
      <p:sp>
        <p:nvSpPr>
          <p:cNvPr id="11" name="Text Placeholder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300810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fld id="{4EB80C1C-37C4-4FEB-8666-123AF1478535}" type="datetime1">
              <a:rPr lang="en-US" smtClean="0"/>
              <a:t>11/11/2020</a:t>
            </a:fld>
            <a:endParaRPr lang="en-US"/>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r>
              <a:rPr lang="en-US"/>
              <a:t>Analysis and prediction of effect of virus diseases in human + deployment</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26" r:id="rId4"/>
    <p:sldLayoutId id="2147483734" r:id="rId5"/>
    <p:sldLayoutId id="2147483735" r:id="rId6"/>
    <p:sldLayoutId id="2147483736" r:id="rId7"/>
    <p:sldLayoutId id="2147483737" r:id="rId8"/>
    <p:sldLayoutId id="2147483738" r:id="rId9"/>
    <p:sldLayoutId id="2147483740" r:id="rId10"/>
    <p:sldLayoutId id="2147483741" r:id="rId11"/>
    <p:sldLayoutId id="2147483742" r:id="rId12"/>
    <p:sldLayoutId id="2147483730" r:id="rId13"/>
    <p:sldLayoutId id="2147483739" r:id="rId14"/>
    <p:sldLayoutId id="2147483744" r:id="rId15"/>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jpe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6.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www.groundreport.com/3-online-marketing-strategies-will-make-business-blo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datablog.is.ed.ac.uk/2013/12/10/new-research-data-storag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www.peoplematters.in/article/talent-assessment/5-powerful-ways-transform-mindset-1114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www.aesdes.org/category/student-work/2016/top-5-constraint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pic>
        <p:nvPicPr>
          <p:cNvPr id="4" name="Picture 3" descr="people gathered around blueprints">
            <a:extLst>
              <a:ext uri="{FF2B5EF4-FFF2-40B4-BE49-F238E27FC236}">
                <a16:creationId xmlns:a16="http://schemas.microsoft.com/office/drawing/2014/main" id="{424717DA-0300-4297-B453-65314C5BEA09}"/>
              </a:ext>
            </a:extLst>
          </p:cNvPr>
          <p:cNvPicPr>
            <a:picLocks noChangeAspect="1"/>
          </p:cNvPicPr>
          <p:nvPr/>
        </p:nvPicPr>
        <p:blipFill>
          <a:blip r:embed="rId3"/>
          <a:srcRect/>
          <a:stretch/>
        </p:blipFill>
        <p:spPr>
          <a:xfrm>
            <a:off x="453302" y="458611"/>
            <a:ext cx="7588885" cy="5894002"/>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AA242D-B507-4381-A8CB-EFA346570379}"/>
              </a:ext>
            </a:extLst>
          </p:cNvPr>
          <p:cNvSpPr>
            <a:spLocks noGrp="1"/>
          </p:cNvSpPr>
          <p:nvPr>
            <p:ph type="ctrTitle"/>
          </p:nvPr>
        </p:nvSpPr>
        <p:spPr>
          <a:xfrm>
            <a:off x="8372723" y="850791"/>
            <a:ext cx="3202016" cy="4198288"/>
          </a:xfrm>
        </p:spPr>
        <p:txBody>
          <a:bodyPr anchor="ctr">
            <a:normAutofit fontScale="90000"/>
          </a:bodyPr>
          <a:lstStyle/>
          <a:p>
            <a:r>
              <a:rPr lang="en-US">
                <a:solidFill>
                  <a:srgbClr val="FFFFFF"/>
                </a:solidFill>
                <a:latin typeface="Times New Roman" panose="02020603050405020304" pitchFamily="18" charset="0"/>
                <a:cs typeface="Times New Roman" panose="02020603050405020304" pitchFamily="18" charset="0"/>
              </a:rPr>
              <a:t>Analysis and Prediction of effect of virus diseases in Human +deployment</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A4F4068D-37AE-4B7D-BC75-216B123A6C44}"/>
              </a:ext>
            </a:extLst>
          </p:cNvPr>
          <p:cNvSpPr>
            <a:spLocks noGrp="1"/>
          </p:cNvSpPr>
          <p:nvPr>
            <p:ph type="subTitle" idx="1"/>
          </p:nvPr>
        </p:nvSpPr>
        <p:spPr>
          <a:xfrm>
            <a:off x="8372723" y="5545331"/>
            <a:ext cx="3202016" cy="649222"/>
          </a:xfrm>
          <a:noFill/>
        </p:spPr>
        <p:txBody>
          <a:bodyPr anchor="ctr">
            <a:normAutofit/>
          </a:bodyPr>
          <a:lstStyle/>
          <a:p>
            <a:r>
              <a:rPr lang="en-US" sz="1800">
                <a:solidFill>
                  <a:schemeClr val="tx2">
                    <a:lumMod val="25000"/>
                    <a:lumOff val="75000"/>
                    <a:alpha val="75000"/>
                  </a:schemeClr>
                </a:solidFill>
                <a:latin typeface="Times New Roman" panose="02020603050405020304" pitchFamily="18" charset="0"/>
                <a:cs typeface="Times New Roman" panose="02020603050405020304" pitchFamily="18" charset="0"/>
              </a:rPr>
              <a:t>Group 10</a:t>
            </a:r>
          </a:p>
        </p:txBody>
      </p:sp>
    </p:spTree>
    <p:extLst>
      <p:ext uri="{BB962C8B-B14F-4D97-AF65-F5344CB8AC3E}">
        <p14:creationId xmlns:p14="http://schemas.microsoft.com/office/powerpoint/2010/main" val="4209711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ED7D11-D6BB-463D-A654-9F1836AB6E11}"/>
              </a:ext>
            </a:extLst>
          </p:cNvPr>
          <p:cNvSpPr>
            <a:spLocks noGrp="1"/>
          </p:cNvSpPr>
          <p:nvPr>
            <p:ph type="sldNum" sz="quarter" idx="12"/>
          </p:nvPr>
        </p:nvSpPr>
        <p:spPr/>
        <p:txBody>
          <a:bodyPr/>
          <a:lstStyle/>
          <a:p>
            <a:fld id="{F603CDE5-C1D8-4EDD-870F-A498BAFA520F}" type="slidenum">
              <a:rPr lang="en-US" noProof="0" smtClean="0"/>
              <a:t>10</a:t>
            </a:fld>
            <a:endParaRPr lang="en-US" noProof="0"/>
          </a:p>
        </p:txBody>
      </p:sp>
      <p:sp>
        <p:nvSpPr>
          <p:cNvPr id="3" name="Footer Placeholder 2">
            <a:extLst>
              <a:ext uri="{FF2B5EF4-FFF2-40B4-BE49-F238E27FC236}">
                <a16:creationId xmlns:a16="http://schemas.microsoft.com/office/drawing/2014/main" id="{A0EF39C9-2715-4710-8C4C-03985B4127D8}"/>
              </a:ext>
            </a:extLst>
          </p:cNvPr>
          <p:cNvSpPr>
            <a:spLocks noGrp="1"/>
          </p:cNvSpPr>
          <p:nvPr>
            <p:ph type="ftr" sz="quarter" idx="11"/>
          </p:nvPr>
        </p:nvSpPr>
        <p:spPr/>
        <p:txBody>
          <a:bodyPr/>
          <a:lstStyle/>
          <a:p>
            <a:pPr algn="l"/>
            <a:r>
              <a:rPr lang="en-US" noProof="0"/>
              <a:t>Analysis and prediction of effect of virus diseases in human + deployment</a:t>
            </a:r>
          </a:p>
        </p:txBody>
      </p:sp>
      <p:sp>
        <p:nvSpPr>
          <p:cNvPr id="4" name="Title 3">
            <a:extLst>
              <a:ext uri="{FF2B5EF4-FFF2-40B4-BE49-F238E27FC236}">
                <a16:creationId xmlns:a16="http://schemas.microsoft.com/office/drawing/2014/main" id="{9D135038-EF93-48AB-BC81-8BD8EF2184E9}"/>
              </a:ext>
            </a:extLst>
          </p:cNvPr>
          <p:cNvSpPr>
            <a:spLocks noGrp="1"/>
          </p:cNvSpPr>
          <p:nvPr>
            <p:ph type="title"/>
          </p:nvPr>
        </p:nvSpPr>
        <p:spPr/>
        <p:txBody>
          <a:bodyPr/>
          <a:lstStyle/>
          <a:p>
            <a:r>
              <a:rPr lang="en-US"/>
              <a:t>Deaths of person Diagnosed with </a:t>
            </a:r>
            <a:r>
              <a:rPr lang="en-US" err="1"/>
              <a:t>hiv</a:t>
            </a:r>
            <a:r>
              <a:rPr lang="en-US"/>
              <a:t>-aids </a:t>
            </a:r>
          </a:p>
        </p:txBody>
      </p:sp>
      <p:pic>
        <p:nvPicPr>
          <p:cNvPr id="5" name="Picture 5" descr="Text&#10;&#10;Description automatically generated">
            <a:extLst>
              <a:ext uri="{FF2B5EF4-FFF2-40B4-BE49-F238E27FC236}">
                <a16:creationId xmlns:a16="http://schemas.microsoft.com/office/drawing/2014/main" id="{58B7EB6B-4867-4C3D-A3A4-147593F074F2}"/>
              </a:ext>
            </a:extLst>
          </p:cNvPr>
          <p:cNvPicPr>
            <a:picLocks noChangeAspect="1"/>
          </p:cNvPicPr>
          <p:nvPr/>
        </p:nvPicPr>
        <p:blipFill>
          <a:blip r:embed="rId2"/>
          <a:stretch>
            <a:fillRect/>
          </a:stretch>
        </p:blipFill>
        <p:spPr>
          <a:xfrm>
            <a:off x="1316967" y="2391951"/>
            <a:ext cx="9773727" cy="364123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92815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screen shot of a smart phone&#10;&#10;Description automatically generated">
            <a:extLst>
              <a:ext uri="{FF2B5EF4-FFF2-40B4-BE49-F238E27FC236}">
                <a16:creationId xmlns:a16="http://schemas.microsoft.com/office/drawing/2014/main" id="{A603A1B6-7326-4E34-BC92-48DA15A3C509}"/>
              </a:ext>
            </a:extLst>
          </p:cNvPr>
          <p:cNvPicPr>
            <a:picLocks noGrp="1" noChangeAspect="1"/>
          </p:cNvPicPr>
          <p:nvPr>
            <p:ph type="pic" idx="1"/>
          </p:nvPr>
        </p:nvPicPr>
        <p:blipFill rotWithShape="1">
          <a:blip r:embed="rId2"/>
          <a:srcRect t="10298" b="10298"/>
          <a:stretch/>
        </p:blipFill>
        <p:spPr>
          <a:xfrm>
            <a:off x="3336502" y="641101"/>
            <a:ext cx="3832273" cy="5433160"/>
          </a:xfrm>
        </p:spPr>
      </p:pic>
      <p:sp>
        <p:nvSpPr>
          <p:cNvPr id="4" name="Title 3">
            <a:extLst>
              <a:ext uri="{FF2B5EF4-FFF2-40B4-BE49-F238E27FC236}">
                <a16:creationId xmlns:a16="http://schemas.microsoft.com/office/drawing/2014/main" id="{75FC13B3-7C98-4FC5-A10E-B208C5F3DB45}"/>
              </a:ext>
            </a:extLst>
          </p:cNvPr>
          <p:cNvSpPr>
            <a:spLocks noGrp="1"/>
          </p:cNvSpPr>
          <p:nvPr>
            <p:ph type="title"/>
          </p:nvPr>
        </p:nvSpPr>
        <p:spPr>
          <a:xfrm>
            <a:off x="358529" y="457200"/>
            <a:ext cx="2741337" cy="1600200"/>
          </a:xfrm>
        </p:spPr>
        <p:txBody>
          <a:bodyPr/>
          <a:lstStyle/>
          <a:p>
            <a:r>
              <a:rPr lang="en-US"/>
              <a:t>Average Death due to </a:t>
            </a:r>
            <a:r>
              <a:rPr lang="en-US" err="1"/>
              <a:t>Hiv</a:t>
            </a:r>
            <a:r>
              <a:rPr lang="en-US"/>
              <a:t>-Aids</a:t>
            </a:r>
          </a:p>
        </p:txBody>
      </p:sp>
      <p:sp>
        <p:nvSpPr>
          <p:cNvPr id="5" name="Text Placeholder 4">
            <a:extLst>
              <a:ext uri="{FF2B5EF4-FFF2-40B4-BE49-F238E27FC236}">
                <a16:creationId xmlns:a16="http://schemas.microsoft.com/office/drawing/2014/main" id="{8C472830-CD14-4A8C-A2BC-3DA7E9CDE327}"/>
              </a:ext>
            </a:extLst>
          </p:cNvPr>
          <p:cNvSpPr>
            <a:spLocks noGrp="1"/>
          </p:cNvSpPr>
          <p:nvPr>
            <p:ph type="body" sz="half" idx="2"/>
          </p:nvPr>
        </p:nvSpPr>
        <p:spPr>
          <a:xfrm>
            <a:off x="358529" y="2057400"/>
            <a:ext cx="2741337" cy="3811588"/>
          </a:xfrm>
        </p:spPr>
        <p:txBody>
          <a:bodyPr/>
          <a:lstStyle/>
          <a:p>
            <a:pPr marL="0" indent="0">
              <a:buNone/>
            </a:pPr>
            <a:endParaRPr lang="en-US"/>
          </a:p>
        </p:txBody>
      </p:sp>
      <p:sp>
        <p:nvSpPr>
          <p:cNvPr id="6" name="Slide Number Placeholder 5">
            <a:extLst>
              <a:ext uri="{FF2B5EF4-FFF2-40B4-BE49-F238E27FC236}">
                <a16:creationId xmlns:a16="http://schemas.microsoft.com/office/drawing/2014/main" id="{1B1F22C5-7BDD-4DBB-B84A-77B5EA838440}"/>
              </a:ext>
            </a:extLst>
          </p:cNvPr>
          <p:cNvSpPr>
            <a:spLocks noGrp="1"/>
          </p:cNvSpPr>
          <p:nvPr>
            <p:ph type="sldNum" sz="quarter" idx="12"/>
          </p:nvPr>
        </p:nvSpPr>
        <p:spPr/>
        <p:txBody>
          <a:bodyPr/>
          <a:lstStyle/>
          <a:p>
            <a:fld id="{F603CDE5-C1D8-4EDD-870F-A498BAFA520F}" type="slidenum">
              <a:rPr lang="en-US" noProof="0" smtClean="0"/>
              <a:t>11</a:t>
            </a:fld>
            <a:endParaRPr lang="en-US" noProof="0"/>
          </a:p>
        </p:txBody>
      </p:sp>
      <p:sp>
        <p:nvSpPr>
          <p:cNvPr id="7" name="Footer Placeholder 6">
            <a:extLst>
              <a:ext uri="{FF2B5EF4-FFF2-40B4-BE49-F238E27FC236}">
                <a16:creationId xmlns:a16="http://schemas.microsoft.com/office/drawing/2014/main" id="{9F7FC220-C593-4557-B193-51AE1DC6FE4B}"/>
              </a:ext>
            </a:extLst>
          </p:cNvPr>
          <p:cNvSpPr>
            <a:spLocks noGrp="1"/>
          </p:cNvSpPr>
          <p:nvPr>
            <p:ph type="ftr" sz="quarter" idx="11"/>
          </p:nvPr>
        </p:nvSpPr>
        <p:spPr/>
        <p:txBody>
          <a:bodyPr/>
          <a:lstStyle/>
          <a:p>
            <a:pPr algn="l"/>
            <a:r>
              <a:rPr lang="en-US" noProof="0"/>
              <a:t>Analysis and prediction of effect of virus diseases in human + deployment</a:t>
            </a:r>
          </a:p>
        </p:txBody>
      </p:sp>
      <p:pic>
        <p:nvPicPr>
          <p:cNvPr id="13" name="Picture 13" descr="A picture containing application&#10;&#10;Description automatically generated">
            <a:extLst>
              <a:ext uri="{FF2B5EF4-FFF2-40B4-BE49-F238E27FC236}">
                <a16:creationId xmlns:a16="http://schemas.microsoft.com/office/drawing/2014/main" id="{2BBA4C8C-4537-4D35-892F-AF62552B2183}"/>
              </a:ext>
            </a:extLst>
          </p:cNvPr>
          <p:cNvPicPr>
            <a:picLocks noChangeAspect="1"/>
          </p:cNvPicPr>
          <p:nvPr/>
        </p:nvPicPr>
        <p:blipFill>
          <a:blip r:embed="rId3"/>
          <a:stretch>
            <a:fillRect/>
          </a:stretch>
        </p:blipFill>
        <p:spPr>
          <a:xfrm>
            <a:off x="7419975" y="642938"/>
            <a:ext cx="3552825" cy="5438775"/>
          </a:xfrm>
          <a:prstGeom prst="rect">
            <a:avLst/>
          </a:prstGeom>
        </p:spPr>
      </p:pic>
    </p:spTree>
    <p:extLst>
      <p:ext uri="{BB962C8B-B14F-4D97-AF65-F5344CB8AC3E}">
        <p14:creationId xmlns:p14="http://schemas.microsoft.com/office/powerpoint/2010/main" val="3967053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66ED6A-20D0-4BE1-A224-DEFE6197EC0C}"/>
              </a:ext>
            </a:extLst>
          </p:cNvPr>
          <p:cNvSpPr>
            <a:spLocks noGrp="1"/>
          </p:cNvSpPr>
          <p:nvPr>
            <p:ph type="sldNum" sz="quarter" idx="12"/>
          </p:nvPr>
        </p:nvSpPr>
        <p:spPr/>
        <p:txBody>
          <a:bodyPr/>
          <a:lstStyle/>
          <a:p>
            <a:fld id="{3A98EE3D-8CD1-4C3F-BD1C-C98C9596463C}" type="slidenum">
              <a:rPr lang="en-US" smtClean="0"/>
              <a:t>12</a:t>
            </a:fld>
            <a:endParaRPr lang="en-US"/>
          </a:p>
        </p:txBody>
      </p:sp>
      <p:sp>
        <p:nvSpPr>
          <p:cNvPr id="3" name="Footer Placeholder 2">
            <a:extLst>
              <a:ext uri="{FF2B5EF4-FFF2-40B4-BE49-F238E27FC236}">
                <a16:creationId xmlns:a16="http://schemas.microsoft.com/office/drawing/2014/main" id="{5BFDA291-455E-4177-903B-C6E6592AD22C}"/>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A0635A72-E01B-4787-B5A6-61D380991865}"/>
              </a:ext>
            </a:extLst>
          </p:cNvPr>
          <p:cNvSpPr>
            <a:spLocks noGrp="1"/>
          </p:cNvSpPr>
          <p:nvPr>
            <p:ph type="title"/>
          </p:nvPr>
        </p:nvSpPr>
        <p:spPr/>
        <p:txBody>
          <a:bodyPr/>
          <a:lstStyle/>
          <a:p>
            <a:r>
              <a:rPr lang="en-US">
                <a:latin typeface="Times New Roman"/>
                <a:cs typeface="Times New Roman"/>
              </a:rPr>
              <a:t>CONCLUSION</a:t>
            </a:r>
          </a:p>
        </p:txBody>
      </p:sp>
      <p:sp>
        <p:nvSpPr>
          <p:cNvPr id="5" name="Content Placeholder 4">
            <a:extLst>
              <a:ext uri="{FF2B5EF4-FFF2-40B4-BE49-F238E27FC236}">
                <a16:creationId xmlns:a16="http://schemas.microsoft.com/office/drawing/2014/main" id="{A0D5CD9F-4D70-47A8-AEC8-561C3ABA7E8B}"/>
              </a:ext>
            </a:extLst>
          </p:cNvPr>
          <p:cNvSpPr>
            <a:spLocks noGrp="1"/>
          </p:cNvSpPr>
          <p:nvPr>
            <p:ph idx="1"/>
          </p:nvPr>
        </p:nvSpPr>
        <p:spPr/>
        <p:txBody>
          <a:bodyPr>
            <a:normAutofit fontScale="85000" lnSpcReduction="10000"/>
          </a:bodyPr>
          <a:lstStyle/>
          <a:p>
            <a:pPr marL="305435" indent="-305435"/>
            <a:r>
              <a:rPr lang="en-US">
                <a:latin typeface="Times New Roman"/>
                <a:ea typeface="+mn-lt"/>
                <a:cs typeface="+mn-lt"/>
              </a:rPr>
              <a:t>In our current project phase, we have collected datasets from various sources like CERN, Kaggle, UNICEF, Data World etc. The datasets that we have collected are in the form of xlsx, csv so the datasets we are having till today are of COVID, Dengue, Influenza, Pneumonia, Ebola, Hanta virus, Zika virus, HIV Aids.</a:t>
            </a:r>
            <a:endParaRPr lang="en-US">
              <a:latin typeface="Times New Roman"/>
              <a:ea typeface="+mn-lt"/>
              <a:cs typeface="Times New Roman"/>
            </a:endParaRPr>
          </a:p>
          <a:p>
            <a:pPr marL="305435" indent="-305435"/>
            <a:r>
              <a:rPr lang="en-US">
                <a:latin typeface="Times New Roman"/>
                <a:ea typeface="+mn-lt"/>
                <a:cs typeface="+mn-lt"/>
              </a:rPr>
              <a:t> After collecting the datasets, we have performed data cleaning on these datasets. Data cleaning help us to remove improper data type which will make sure that our data is within the correct range not only that we are also able to do prediction with 80% accuracy.</a:t>
            </a:r>
            <a:endParaRPr lang="en-US">
              <a:latin typeface="Times New Roman"/>
              <a:ea typeface="+mn-lt"/>
              <a:cs typeface="Times New Roman"/>
            </a:endParaRPr>
          </a:p>
          <a:p>
            <a:pPr marL="305435" indent="-305435"/>
            <a:r>
              <a:rPr lang="en-US">
                <a:latin typeface="Times New Roman"/>
                <a:ea typeface="+mn-lt"/>
                <a:cs typeface="+mn-lt"/>
              </a:rPr>
              <a:t> By performing data cleaning we have removed the inconsistencies which are caused due to user entry errors, or by corruption in transmission or storage so our datasets can now be used to generate graphs, charts, lists and other types of visualization. </a:t>
            </a:r>
            <a:endParaRPr lang="en-US">
              <a:latin typeface="Times New Roman"/>
              <a:ea typeface="+mn-lt"/>
              <a:cs typeface="Times New Roman"/>
            </a:endParaRPr>
          </a:p>
          <a:p>
            <a:pPr marL="305435" indent="-305435"/>
            <a:r>
              <a:rPr lang="en-US">
                <a:latin typeface="Times New Roman"/>
                <a:ea typeface="+mn-lt"/>
                <a:cs typeface="+mn-lt"/>
              </a:rPr>
              <a:t>Visualizations will help us to understand various aspects like which virus is more effective during which years, what are the chances of its returning in the upcoming  seasons, what are the symptoms of a particular  virus in humans and many more. </a:t>
            </a:r>
            <a:endParaRPr lang="en-US">
              <a:latin typeface="Times New Roman"/>
              <a:ea typeface="+mn-lt"/>
              <a:cs typeface="Times New Roman"/>
            </a:endParaRPr>
          </a:p>
          <a:p>
            <a:pPr marL="305435" indent="-305435"/>
            <a:r>
              <a:rPr lang="en-US">
                <a:latin typeface="Times New Roman"/>
                <a:ea typeface="+mn-lt"/>
                <a:cs typeface="+mn-lt"/>
              </a:rPr>
              <a:t>In this phase the data collection and data cleaning of the data has been completed now in phase-2 we have a plan to implement various machine learning models on the collected data and also, decided to use various tools like IBM Cognos, R, Orange </a:t>
            </a:r>
            <a:r>
              <a:rPr lang="en-US" err="1">
                <a:latin typeface="Times New Roman"/>
                <a:ea typeface="+mn-lt"/>
                <a:cs typeface="+mn-lt"/>
              </a:rPr>
              <a:t>etc</a:t>
            </a:r>
            <a:r>
              <a:rPr lang="en-US">
                <a:latin typeface="Times New Roman"/>
                <a:ea typeface="+mn-lt"/>
                <a:cs typeface="+mn-lt"/>
              </a:rPr>
              <a:t> in order to generate different types of visualizations. </a:t>
            </a:r>
            <a:endParaRPr lang="en-US">
              <a:latin typeface="Times New Roman"/>
              <a:cs typeface="Times New Roman"/>
            </a:endParaRPr>
          </a:p>
        </p:txBody>
      </p:sp>
    </p:spTree>
    <p:extLst>
      <p:ext uri="{BB962C8B-B14F-4D97-AF65-F5344CB8AC3E}">
        <p14:creationId xmlns:p14="http://schemas.microsoft.com/office/powerpoint/2010/main" val="74226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2F4DF2-0705-4919-835C-21D960F1B7B0}"/>
              </a:ext>
            </a:extLst>
          </p:cNvPr>
          <p:cNvSpPr>
            <a:spLocks noGrp="1"/>
          </p:cNvSpPr>
          <p:nvPr>
            <p:ph type="sldNum" sz="quarter" idx="12"/>
          </p:nvPr>
        </p:nvSpPr>
        <p:spPr/>
        <p:txBody>
          <a:bodyPr/>
          <a:lstStyle/>
          <a:p>
            <a:fld id="{3A98EE3D-8CD1-4C3F-BD1C-C98C9596463C}" type="slidenum">
              <a:rPr lang="en-US" smtClean="0"/>
              <a:t>13</a:t>
            </a:fld>
            <a:endParaRPr lang="en-US"/>
          </a:p>
        </p:txBody>
      </p:sp>
      <p:sp>
        <p:nvSpPr>
          <p:cNvPr id="3" name="Footer Placeholder 2">
            <a:extLst>
              <a:ext uri="{FF2B5EF4-FFF2-40B4-BE49-F238E27FC236}">
                <a16:creationId xmlns:a16="http://schemas.microsoft.com/office/drawing/2014/main" id="{1D72AB70-8239-4280-9C22-B7D73A505BE5}"/>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4390557A-58D0-45D7-B908-54CA75D71CBD}"/>
              </a:ext>
            </a:extLst>
          </p:cNvPr>
          <p:cNvSpPr>
            <a:spLocks noGrp="1"/>
          </p:cNvSpPr>
          <p:nvPr>
            <p:ph type="title"/>
          </p:nvPr>
        </p:nvSpPr>
        <p:spPr/>
        <p:txBody>
          <a:bodyPr/>
          <a:lstStyle/>
          <a:p>
            <a:r>
              <a:rPr lang="en-US">
                <a:latin typeface="Times New Roman"/>
                <a:cs typeface="Times New Roman"/>
              </a:rPr>
              <a:t>FUTURE SCOPE</a:t>
            </a:r>
          </a:p>
        </p:txBody>
      </p:sp>
      <p:sp>
        <p:nvSpPr>
          <p:cNvPr id="5" name="Content Placeholder 4">
            <a:extLst>
              <a:ext uri="{FF2B5EF4-FFF2-40B4-BE49-F238E27FC236}">
                <a16:creationId xmlns:a16="http://schemas.microsoft.com/office/drawing/2014/main" id="{BC60A30F-6146-4DA1-AB1E-FDD7A6824594}"/>
              </a:ext>
            </a:extLst>
          </p:cNvPr>
          <p:cNvSpPr>
            <a:spLocks noGrp="1"/>
          </p:cNvSpPr>
          <p:nvPr>
            <p:ph idx="1"/>
          </p:nvPr>
        </p:nvSpPr>
        <p:spPr>
          <a:xfrm>
            <a:off x="581192" y="2180496"/>
            <a:ext cx="11029615" cy="3868803"/>
          </a:xfrm>
        </p:spPr>
        <p:txBody>
          <a:bodyPr>
            <a:normAutofit fontScale="85000" lnSpcReduction="10000"/>
          </a:bodyPr>
          <a:lstStyle/>
          <a:p>
            <a:pPr marL="305435" indent="-305435"/>
            <a:r>
              <a:rPr lang="en-US">
                <a:latin typeface="Times New Roman"/>
                <a:ea typeface="+mn-lt"/>
                <a:cs typeface="+mn-lt"/>
              </a:rPr>
              <a:t> In the future the study may be improved by including following points: </a:t>
            </a:r>
            <a:endParaRPr lang="en-US">
              <a:latin typeface="Times New Roman"/>
              <a:cs typeface="Times New Roman"/>
            </a:endParaRPr>
          </a:p>
          <a:p>
            <a:pPr marL="305435" indent="-305435"/>
            <a:r>
              <a:rPr lang="en-US">
                <a:latin typeface="Times New Roman"/>
                <a:ea typeface="+mn-lt"/>
                <a:cs typeface="+mn-lt"/>
              </a:rPr>
              <a:t>At each visualization we will focus on the relationship between human and virus. More specifically we will study the effect on human based on gender, age, time, intensity, place. We will also look for symptoms reflected and their commonness. We will neglect the analysis above and below a specified age. We will relate the age with disease categorized by place.</a:t>
            </a:r>
            <a:endParaRPr lang="en-US">
              <a:latin typeface="Times New Roman"/>
              <a:cs typeface="Times New Roman"/>
            </a:endParaRPr>
          </a:p>
          <a:p>
            <a:pPr marL="305435" indent="-305435"/>
            <a:r>
              <a:rPr lang="en-US">
                <a:latin typeface="Times New Roman"/>
                <a:ea typeface="+mn-lt"/>
                <a:cs typeface="+mn-lt"/>
              </a:rPr>
              <a:t>We will be studying more virus datasets in order to extend the usage of our model and to generate visualizations with more details.</a:t>
            </a:r>
            <a:endParaRPr lang="en-US">
              <a:latin typeface="Times New Roman"/>
              <a:cs typeface="Times New Roman"/>
            </a:endParaRPr>
          </a:p>
          <a:p>
            <a:pPr marL="305435" indent="-305435"/>
            <a:r>
              <a:rPr lang="en-US">
                <a:latin typeface="Times New Roman"/>
                <a:ea typeface="+mn-lt"/>
                <a:cs typeface="+mn-lt"/>
              </a:rPr>
              <a:t>After data cleaning we have decided  to do data processing in which we will filter out the missing values for this we will use some packages and libraries from python like:Numpy,Scipy,Scikit-learn,Theano,TensorFolw,Keras,PyTorch,Pandas,Seaborn,Matplotlib etc. We will be adding more libraries (if  required) in the future for further advancement of our algorithms. </a:t>
            </a:r>
            <a:endParaRPr lang="en-US">
              <a:latin typeface="Times New Roman"/>
              <a:cs typeface="Times New Roman"/>
            </a:endParaRPr>
          </a:p>
          <a:p>
            <a:pPr marL="305435" indent="-305435"/>
            <a:r>
              <a:rPr lang="en-US">
                <a:latin typeface="Times New Roman"/>
                <a:ea typeface="+mn-lt"/>
                <a:cs typeface="+mn-lt"/>
              </a:rPr>
              <a:t>When we are done with our data processing, we will understand the data flow with the help of visualizations and then we will predict the data according to certain constraints.</a:t>
            </a:r>
            <a:endParaRPr lang="en-US">
              <a:latin typeface="Times New Roman"/>
              <a:cs typeface="Times New Roman"/>
            </a:endParaRPr>
          </a:p>
          <a:p>
            <a:pPr marL="305435" indent="-305435"/>
            <a:r>
              <a:rPr lang="en-US">
                <a:latin typeface="Times New Roman"/>
                <a:ea typeface="+mn-lt"/>
                <a:cs typeface="+mn-lt"/>
              </a:rPr>
              <a:t>After performing all these operations on the dataset's deployment phase will come in which we will be creating  either the web or an  android application(whatever suits best for our model) and then deploy our model on that platform which will help the user to communicate with our data easily. </a:t>
            </a:r>
            <a:endParaRPr lang="en-US">
              <a:latin typeface="Times New Roman"/>
              <a:cs typeface="Times New Roman"/>
            </a:endParaRPr>
          </a:p>
        </p:txBody>
      </p:sp>
      <p:pic>
        <p:nvPicPr>
          <p:cNvPr id="6" name="Picture 6" descr="A close up of a logo&#10;&#10;Description automatically generated">
            <a:extLst>
              <a:ext uri="{FF2B5EF4-FFF2-40B4-BE49-F238E27FC236}">
                <a16:creationId xmlns:a16="http://schemas.microsoft.com/office/drawing/2014/main" id="{BCFEDA85-DD37-465C-B35C-7B1E8BDB559A}"/>
              </a:ext>
            </a:extLst>
          </p:cNvPr>
          <p:cNvPicPr>
            <a:picLocks noChangeAspect="1"/>
          </p:cNvPicPr>
          <p:nvPr/>
        </p:nvPicPr>
        <p:blipFill>
          <a:blip r:embed="rId2"/>
          <a:stretch>
            <a:fillRect/>
          </a:stretch>
        </p:blipFill>
        <p:spPr>
          <a:xfrm>
            <a:off x="3242153" y="614985"/>
            <a:ext cx="2127338" cy="1181289"/>
          </a:xfrm>
          <a:prstGeom prst="rect">
            <a:avLst/>
          </a:prstGeom>
        </p:spPr>
      </p:pic>
    </p:spTree>
    <p:extLst>
      <p:ext uri="{BB962C8B-B14F-4D97-AF65-F5344CB8AC3E}">
        <p14:creationId xmlns:p14="http://schemas.microsoft.com/office/powerpoint/2010/main" val="3597868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679BE4-0464-4BC2-9598-49BA421897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258" r="18917"/>
          <a:stretch/>
        </p:blipFill>
        <p:spPr>
          <a:xfrm>
            <a:off x="20" y="10"/>
            <a:ext cx="7537665" cy="6857990"/>
          </a:xfrm>
          <a:prstGeom prst="rect">
            <a:avLst/>
          </a:prstGeom>
          <a:noFill/>
        </p:spPr>
      </p:pic>
      <p:sp>
        <p:nvSpPr>
          <p:cNvPr id="4" name="Title 3">
            <a:extLst>
              <a:ext uri="{FF2B5EF4-FFF2-40B4-BE49-F238E27FC236}">
                <a16:creationId xmlns:a16="http://schemas.microsoft.com/office/drawing/2014/main" id="{C35A63AB-9692-45D6-A774-217A244B8AE2}"/>
              </a:ext>
            </a:extLst>
          </p:cNvPr>
          <p:cNvSpPr>
            <a:spLocks noGrp="1"/>
          </p:cNvSpPr>
          <p:nvPr>
            <p:ph type="title"/>
          </p:nvPr>
        </p:nvSpPr>
        <p:spPr>
          <a:xfrm>
            <a:off x="7955459" y="197123"/>
            <a:ext cx="3392382" cy="1675219"/>
          </a:xfrm>
        </p:spPr>
        <p:txBody>
          <a:bodyPr anchor="b">
            <a:normAutofit/>
          </a:bodyPr>
          <a:lstStyle/>
          <a:p>
            <a:r>
              <a:rPr lang="en-US" b="1"/>
              <a:t>Road map of Phase-2</a:t>
            </a:r>
            <a:endParaRPr lang="en-US"/>
          </a:p>
        </p:txBody>
      </p:sp>
      <p:sp>
        <p:nvSpPr>
          <p:cNvPr id="5" name="Content Placeholder 4">
            <a:extLst>
              <a:ext uri="{FF2B5EF4-FFF2-40B4-BE49-F238E27FC236}">
                <a16:creationId xmlns:a16="http://schemas.microsoft.com/office/drawing/2014/main" id="{8F001A6B-302E-42A4-AC39-407AB3E865F4}"/>
              </a:ext>
            </a:extLst>
          </p:cNvPr>
          <p:cNvSpPr>
            <a:spLocks noGrp="1"/>
          </p:cNvSpPr>
          <p:nvPr>
            <p:ph sz="quarter" idx="14"/>
          </p:nvPr>
        </p:nvSpPr>
        <p:spPr>
          <a:xfrm>
            <a:off x="7955459" y="2057400"/>
            <a:ext cx="3392382" cy="3862388"/>
          </a:xfrm>
        </p:spPr>
        <p:txBody>
          <a:bodyPr anchor="ctr">
            <a:normAutofit/>
          </a:bodyPr>
          <a:lstStyle/>
          <a:p>
            <a:pPr marL="305435" indent="-305435"/>
            <a:r>
              <a:rPr lang="en-US">
                <a:latin typeface="Times New Roman"/>
                <a:cs typeface="Times New Roman"/>
              </a:rPr>
              <a:t> The  data will be </a:t>
            </a:r>
            <a:r>
              <a:rPr lang="en-US" dirty="0">
                <a:latin typeface="Times New Roman"/>
                <a:cs typeface="Times New Roman"/>
              </a:rPr>
              <a:t>analyzed on various platform like IBM Cognos, Python, R studio, Orange. </a:t>
            </a:r>
          </a:p>
          <a:p>
            <a:pPr marL="305435" indent="-305435"/>
            <a:r>
              <a:rPr lang="en-US" dirty="0">
                <a:latin typeface="Times New Roman"/>
                <a:cs typeface="Times New Roman"/>
              </a:rPr>
              <a:t>Mainly the implementation will be </a:t>
            </a:r>
            <a:r>
              <a:rPr lang="en-US">
                <a:latin typeface="Times New Roman"/>
                <a:cs typeface="Times New Roman"/>
              </a:rPr>
              <a:t>analyzing the data.</a:t>
            </a:r>
          </a:p>
          <a:p>
            <a:pPr marL="305435" indent="-305435"/>
            <a:r>
              <a:rPr lang="en-US">
                <a:latin typeface="Times New Roman"/>
                <a:cs typeface="Times New Roman"/>
              </a:rPr>
              <a:t>The flow-diagram showing the process phase 2.</a:t>
            </a:r>
            <a:endParaRPr lang="en-US"/>
          </a:p>
          <a:p>
            <a:pPr marL="305435" indent="-305435"/>
            <a:endParaRPr lang="en-US"/>
          </a:p>
          <a:p>
            <a:pPr marL="305435" indent="-305435"/>
            <a:endParaRPr lang="en-US"/>
          </a:p>
          <a:p>
            <a:pPr marL="305435" indent="-305435"/>
            <a:endParaRPr lang="en-US"/>
          </a:p>
        </p:txBody>
      </p:sp>
      <p:sp>
        <p:nvSpPr>
          <p:cNvPr id="2" name="Slide Number Placeholder 1">
            <a:extLst>
              <a:ext uri="{FF2B5EF4-FFF2-40B4-BE49-F238E27FC236}">
                <a16:creationId xmlns:a16="http://schemas.microsoft.com/office/drawing/2014/main" id="{7BC67079-8D53-4C47-9C7C-31C6BF0FA9E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14</a:t>
            </a:fld>
            <a:endParaRPr lang="en-US"/>
          </a:p>
        </p:txBody>
      </p:sp>
      <p:sp>
        <p:nvSpPr>
          <p:cNvPr id="3" name="Footer Placeholder 2">
            <a:extLst>
              <a:ext uri="{FF2B5EF4-FFF2-40B4-BE49-F238E27FC236}">
                <a16:creationId xmlns:a16="http://schemas.microsoft.com/office/drawing/2014/main" id="{D7BD3062-153E-49BA-81BE-E66F48B04F37}"/>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Tree>
    <p:extLst>
      <p:ext uri="{BB962C8B-B14F-4D97-AF65-F5344CB8AC3E}">
        <p14:creationId xmlns:p14="http://schemas.microsoft.com/office/powerpoint/2010/main" val="256719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E0D8DA-5CAB-48B6-9D85-21168BE4BE1D}"/>
              </a:ext>
            </a:extLst>
          </p:cNvPr>
          <p:cNvSpPr>
            <a:spLocks noGrp="1"/>
          </p:cNvSpPr>
          <p:nvPr>
            <p:ph type="sldNum" sz="quarter" idx="12"/>
          </p:nvPr>
        </p:nvSpPr>
        <p:spPr/>
        <p:txBody>
          <a:bodyPr/>
          <a:lstStyle/>
          <a:p>
            <a:fld id="{3A98EE3D-8CD1-4C3F-BD1C-C98C9596463C}" type="slidenum">
              <a:rPr lang="en-US" smtClean="0"/>
              <a:t>15</a:t>
            </a:fld>
            <a:endParaRPr lang="en-US"/>
          </a:p>
        </p:txBody>
      </p:sp>
      <p:sp>
        <p:nvSpPr>
          <p:cNvPr id="3" name="Footer Placeholder 2">
            <a:extLst>
              <a:ext uri="{FF2B5EF4-FFF2-40B4-BE49-F238E27FC236}">
                <a16:creationId xmlns:a16="http://schemas.microsoft.com/office/drawing/2014/main" id="{A1538439-EB37-4D6E-857C-447C690B8D06}"/>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36F48629-AB03-49D7-8B51-E02F3090DE7C}"/>
              </a:ext>
            </a:extLst>
          </p:cNvPr>
          <p:cNvSpPr>
            <a:spLocks noGrp="1"/>
          </p:cNvSpPr>
          <p:nvPr>
            <p:ph type="title"/>
          </p:nvPr>
        </p:nvSpPr>
        <p:spPr/>
        <p:txBody>
          <a:bodyPr/>
          <a:lstStyle/>
          <a:p>
            <a:r>
              <a:rPr lang="en-US"/>
              <a:t>FLOW CHART</a:t>
            </a:r>
          </a:p>
        </p:txBody>
      </p:sp>
      <p:sp>
        <p:nvSpPr>
          <p:cNvPr id="6" name="Rectangle: Rounded Corners 5">
            <a:extLst>
              <a:ext uri="{FF2B5EF4-FFF2-40B4-BE49-F238E27FC236}">
                <a16:creationId xmlns:a16="http://schemas.microsoft.com/office/drawing/2014/main" id="{5D4F9007-A7E7-4319-8D54-F3F783BC0ECD}"/>
              </a:ext>
            </a:extLst>
          </p:cNvPr>
          <p:cNvSpPr/>
          <p:nvPr/>
        </p:nvSpPr>
        <p:spPr>
          <a:xfrm>
            <a:off x="3453442" y="2267309"/>
            <a:ext cx="4615129"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all">
                <a:ea typeface="+mn-lt"/>
                <a:cs typeface="+mn-lt"/>
              </a:rPr>
              <a:t>Filter Data Sets/API from Phase-1</a:t>
            </a:r>
            <a:r>
              <a:rPr lang="en-US">
                <a:ea typeface="+mn-lt"/>
                <a:cs typeface="+mn-lt"/>
              </a:rPr>
              <a:t> </a:t>
            </a:r>
            <a:endParaRPr lang="en-US"/>
          </a:p>
        </p:txBody>
      </p:sp>
      <p:sp>
        <p:nvSpPr>
          <p:cNvPr id="7" name="TextBox 6">
            <a:extLst>
              <a:ext uri="{FF2B5EF4-FFF2-40B4-BE49-F238E27FC236}">
                <a16:creationId xmlns:a16="http://schemas.microsoft.com/office/drawing/2014/main" id="{CA76380A-B6A1-4792-B89B-D7CEFE5607F7}"/>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t>
            </a:r>
            <a:r>
              <a:rPr lang="en-US" err="1"/>
              <a:t>addext</a:t>
            </a:r>
            <a:endParaRPr lang="en-US"/>
          </a:p>
        </p:txBody>
      </p:sp>
      <p:sp>
        <p:nvSpPr>
          <p:cNvPr id="9" name="Rectangle: Rounded Corners 8">
            <a:extLst>
              <a:ext uri="{FF2B5EF4-FFF2-40B4-BE49-F238E27FC236}">
                <a16:creationId xmlns:a16="http://schemas.microsoft.com/office/drawing/2014/main" id="{7CE804D7-32EB-4B8E-AF3E-F14BDB8EA3AD}"/>
              </a:ext>
            </a:extLst>
          </p:cNvPr>
          <p:cNvSpPr/>
          <p:nvPr/>
        </p:nvSpPr>
        <p:spPr>
          <a:xfrm>
            <a:off x="3450746" y="3429179"/>
            <a:ext cx="4615130" cy="7332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all">
                <a:ea typeface="+mn-lt"/>
                <a:cs typeface="+mn-lt"/>
              </a:rPr>
              <a:t>Implementation of NumPy, Pandas &amp; Matplotlib</a:t>
            </a:r>
            <a:r>
              <a:rPr lang="en-US">
                <a:ea typeface="+mn-lt"/>
                <a:cs typeface="+mn-lt"/>
              </a:rPr>
              <a:t> </a:t>
            </a:r>
            <a:endParaRPr lang="en-US"/>
          </a:p>
        </p:txBody>
      </p:sp>
      <p:sp>
        <p:nvSpPr>
          <p:cNvPr id="10" name="Rectangle: Rounded Corners 9">
            <a:extLst>
              <a:ext uri="{FF2B5EF4-FFF2-40B4-BE49-F238E27FC236}">
                <a16:creationId xmlns:a16="http://schemas.microsoft.com/office/drawing/2014/main" id="{2684937D-F542-4208-B7CE-9892573E2A15}"/>
              </a:ext>
            </a:extLst>
          </p:cNvPr>
          <p:cNvSpPr/>
          <p:nvPr/>
        </p:nvSpPr>
        <p:spPr>
          <a:xfrm>
            <a:off x="3449847" y="4377188"/>
            <a:ext cx="4615131" cy="661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cap="all">
                <a:ea typeface="+mn-lt"/>
                <a:cs typeface="+mn-lt"/>
              </a:rPr>
              <a:t>Using Of IBM Cognos and orange For Analysis</a:t>
            </a:r>
            <a:r>
              <a:rPr lang="en-US">
                <a:ea typeface="+mn-lt"/>
                <a:cs typeface="+mn-lt"/>
              </a:rPr>
              <a:t> </a:t>
            </a:r>
            <a:endParaRPr lang="en-US"/>
          </a:p>
        </p:txBody>
      </p:sp>
      <p:sp>
        <p:nvSpPr>
          <p:cNvPr id="11" name="Rectangle: Rounded Corners 10">
            <a:extLst>
              <a:ext uri="{FF2B5EF4-FFF2-40B4-BE49-F238E27FC236}">
                <a16:creationId xmlns:a16="http://schemas.microsoft.com/office/drawing/2014/main" id="{B95F9440-2ED4-4C7F-A513-C5452C8070C8}"/>
              </a:ext>
            </a:extLst>
          </p:cNvPr>
          <p:cNvSpPr/>
          <p:nvPr/>
        </p:nvSpPr>
        <p:spPr>
          <a:xfrm>
            <a:off x="3448949" y="5238930"/>
            <a:ext cx="4615130" cy="618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all">
                <a:ea typeface="+mn-lt"/>
                <a:cs typeface="+mn-lt"/>
              </a:rPr>
              <a:t>Phase-3</a:t>
            </a:r>
            <a:r>
              <a:rPr lang="en-US">
                <a:ea typeface="+mn-lt"/>
                <a:cs typeface="+mn-lt"/>
              </a:rPr>
              <a:t> </a:t>
            </a:r>
            <a:endParaRPr lang="en-US"/>
          </a:p>
        </p:txBody>
      </p:sp>
    </p:spTree>
    <p:extLst>
      <p:ext uri="{BB962C8B-B14F-4D97-AF65-F5344CB8AC3E}">
        <p14:creationId xmlns:p14="http://schemas.microsoft.com/office/powerpoint/2010/main" val="3530048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1">
            <a:extLst>
              <a:ext uri="{FF2B5EF4-FFF2-40B4-BE49-F238E27FC236}">
                <a16:creationId xmlns:a16="http://schemas.microsoft.com/office/drawing/2014/main" id="{7538CACC-4F2A-4E90-B3DC-C80D3B1E6405}"/>
              </a:ext>
            </a:extLst>
          </p:cNvPr>
          <p:cNvSpPr>
            <a:spLocks noGrp="1"/>
          </p:cNvSpPr>
          <p:nvPr>
            <p:ph type="body" sz="half" idx="2"/>
          </p:nvPr>
        </p:nvSpPr>
        <p:spPr>
          <a:xfrm>
            <a:off x="8119868" y="5356067"/>
            <a:ext cx="3625595" cy="1000782"/>
          </a:xfrm>
        </p:spPr>
        <p:txBody>
          <a:bodyPr/>
          <a:lstStyle/>
          <a:p>
            <a:r>
              <a:rPr lang="en-US"/>
              <a:t>Analytics tool</a:t>
            </a:r>
          </a:p>
        </p:txBody>
      </p:sp>
      <p:sp>
        <p:nvSpPr>
          <p:cNvPr id="4" name="Title 3">
            <a:extLst>
              <a:ext uri="{FF2B5EF4-FFF2-40B4-BE49-F238E27FC236}">
                <a16:creationId xmlns:a16="http://schemas.microsoft.com/office/drawing/2014/main" id="{E5C3DEC7-4C49-4563-A955-86EACD8D4C11}"/>
              </a:ext>
            </a:extLst>
          </p:cNvPr>
          <p:cNvSpPr>
            <a:spLocks noGrp="1"/>
          </p:cNvSpPr>
          <p:nvPr>
            <p:ph type="title"/>
          </p:nvPr>
        </p:nvSpPr>
        <p:spPr>
          <a:xfrm>
            <a:off x="8119869" y="453642"/>
            <a:ext cx="3625595" cy="4826023"/>
          </a:xfrm>
        </p:spPr>
        <p:txBody>
          <a:bodyPr anchor="ctr">
            <a:normAutofit/>
          </a:bodyPr>
          <a:lstStyle/>
          <a:p>
            <a:r>
              <a:rPr lang="en-US"/>
              <a:t>About IBM Cognos</a:t>
            </a:r>
          </a:p>
        </p:txBody>
      </p:sp>
      <p:pic>
        <p:nvPicPr>
          <p:cNvPr id="19" name="Picture 30" descr="A picture containing graphical user interface&#10;&#10;Description automatically generated">
            <a:extLst>
              <a:ext uri="{FF2B5EF4-FFF2-40B4-BE49-F238E27FC236}">
                <a16:creationId xmlns:a16="http://schemas.microsoft.com/office/drawing/2014/main" id="{BE677A39-F096-49CA-8E54-A95414C6120A}"/>
              </a:ext>
            </a:extLst>
          </p:cNvPr>
          <p:cNvPicPr>
            <a:picLocks noGrp="1" noChangeAspect="1"/>
          </p:cNvPicPr>
          <p:nvPr>
            <p:ph type="pic" idx="1"/>
          </p:nvPr>
        </p:nvPicPr>
        <p:blipFill rotWithShape="1">
          <a:blip r:embed="rId2"/>
          <a:srcRect t="1671" r="-2" b="1669"/>
          <a:stretch/>
        </p:blipFill>
        <p:spPr>
          <a:xfrm>
            <a:off x="439766" y="453642"/>
            <a:ext cx="7602421" cy="5903207"/>
          </a:xfrm>
          <a:noFill/>
        </p:spPr>
      </p:pic>
      <p:sp>
        <p:nvSpPr>
          <p:cNvPr id="3" name="Footer Placeholder 2">
            <a:extLst>
              <a:ext uri="{FF2B5EF4-FFF2-40B4-BE49-F238E27FC236}">
                <a16:creationId xmlns:a16="http://schemas.microsoft.com/office/drawing/2014/main" id="{3C5CA8EA-9D00-4146-806E-64533D45EE4A}"/>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Analysis and prediction of effect of virus diseases in human + deployment</a:t>
            </a:r>
          </a:p>
        </p:txBody>
      </p:sp>
      <p:sp>
        <p:nvSpPr>
          <p:cNvPr id="2" name="Slide Number Placeholder 1">
            <a:extLst>
              <a:ext uri="{FF2B5EF4-FFF2-40B4-BE49-F238E27FC236}">
                <a16:creationId xmlns:a16="http://schemas.microsoft.com/office/drawing/2014/main" id="{EEF7DA28-C21F-4AD2-B298-DFF5F7D7DA6F}"/>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16</a:t>
            </a:fld>
            <a:endParaRPr lang="en-US"/>
          </a:p>
        </p:txBody>
      </p:sp>
    </p:spTree>
    <p:extLst>
      <p:ext uri="{BB962C8B-B14F-4D97-AF65-F5344CB8AC3E}">
        <p14:creationId xmlns:p14="http://schemas.microsoft.com/office/powerpoint/2010/main" val="39857244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65C17A-D434-4B41-AC60-81E3198B8478}"/>
              </a:ext>
            </a:extLst>
          </p:cNvPr>
          <p:cNvSpPr>
            <a:spLocks noGrp="1"/>
          </p:cNvSpPr>
          <p:nvPr>
            <p:ph type="sldNum" sz="quarter" idx="12"/>
          </p:nvPr>
        </p:nvSpPr>
        <p:spPr/>
        <p:txBody>
          <a:bodyPr/>
          <a:lstStyle/>
          <a:p>
            <a:fld id="{3A98EE3D-8CD1-4C3F-BD1C-C98C9596463C}" type="slidenum">
              <a:rPr lang="en-US" smtClean="0"/>
              <a:t>17</a:t>
            </a:fld>
            <a:endParaRPr lang="en-US"/>
          </a:p>
        </p:txBody>
      </p:sp>
      <p:sp>
        <p:nvSpPr>
          <p:cNvPr id="3" name="Footer Placeholder 2">
            <a:extLst>
              <a:ext uri="{FF2B5EF4-FFF2-40B4-BE49-F238E27FC236}">
                <a16:creationId xmlns:a16="http://schemas.microsoft.com/office/drawing/2014/main" id="{F6B776F8-27DE-4E45-9E4B-8EA99B96B437}"/>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5F0AAACE-7EB5-4147-8C78-655C29AED503}"/>
              </a:ext>
            </a:extLst>
          </p:cNvPr>
          <p:cNvSpPr>
            <a:spLocks noGrp="1"/>
          </p:cNvSpPr>
          <p:nvPr>
            <p:ph type="title"/>
          </p:nvPr>
        </p:nvSpPr>
        <p:spPr/>
        <p:txBody>
          <a:bodyPr/>
          <a:lstStyle/>
          <a:p>
            <a:r>
              <a:rPr lang="en-US"/>
              <a:t>Ibm </a:t>
            </a:r>
            <a:r>
              <a:rPr lang="en-US" err="1"/>
              <a:t>cognos</a:t>
            </a:r>
            <a:r>
              <a:rPr lang="en-US"/>
              <a:t> cont....</a:t>
            </a:r>
          </a:p>
        </p:txBody>
      </p:sp>
      <p:sp>
        <p:nvSpPr>
          <p:cNvPr id="5" name="Content Placeholder 4">
            <a:extLst>
              <a:ext uri="{FF2B5EF4-FFF2-40B4-BE49-F238E27FC236}">
                <a16:creationId xmlns:a16="http://schemas.microsoft.com/office/drawing/2014/main" id="{186D0701-6AA7-4768-BD3D-EA4DDB08B398}"/>
              </a:ext>
            </a:extLst>
          </p:cNvPr>
          <p:cNvSpPr>
            <a:spLocks noGrp="1"/>
          </p:cNvSpPr>
          <p:nvPr>
            <p:ph idx="1"/>
          </p:nvPr>
        </p:nvSpPr>
        <p:spPr>
          <a:xfrm>
            <a:off x="437419" y="2007968"/>
            <a:ext cx="11173388" cy="4415946"/>
          </a:xfrm>
        </p:spPr>
        <p:txBody>
          <a:bodyPr>
            <a:normAutofit/>
          </a:bodyPr>
          <a:lstStyle/>
          <a:p>
            <a:pPr marL="305435" indent="-305435"/>
            <a:r>
              <a:rPr lang="en-US" sz="1600" dirty="0">
                <a:latin typeface="Times New Roman" panose="02020603050405020304" pitchFamily="18" charset="0"/>
                <a:ea typeface="+mn-lt"/>
                <a:cs typeface="Times New Roman" panose="02020603050405020304" pitchFamily="18" charset="0"/>
              </a:rPr>
              <a:t>We will be using the IBM </a:t>
            </a:r>
            <a:r>
              <a:rPr lang="en-US" sz="1600" dirty="0" err="1">
                <a:latin typeface="Times New Roman" panose="02020603050405020304" pitchFamily="18" charset="0"/>
                <a:ea typeface="+mn-lt"/>
                <a:cs typeface="Times New Roman" panose="02020603050405020304" pitchFamily="18" charset="0"/>
              </a:rPr>
              <a:t>congos</a:t>
            </a:r>
            <a:r>
              <a:rPr lang="en-US" sz="1600" dirty="0">
                <a:latin typeface="Times New Roman" panose="02020603050405020304" pitchFamily="18" charset="0"/>
                <a:ea typeface="+mn-lt"/>
                <a:cs typeface="Times New Roman" panose="02020603050405020304" pitchFamily="18" charset="0"/>
              </a:rPr>
              <a:t> for the analyzing the data and give the meaningful outcome. In IBM </a:t>
            </a:r>
            <a:r>
              <a:rPr lang="en-US" sz="1600" dirty="0" err="1">
                <a:latin typeface="Times New Roman" panose="02020603050405020304" pitchFamily="18" charset="0"/>
                <a:ea typeface="+mn-lt"/>
                <a:cs typeface="Times New Roman" panose="02020603050405020304" pitchFamily="18" charset="0"/>
              </a:rPr>
              <a:t>congnos</a:t>
            </a:r>
            <a:r>
              <a:rPr lang="en-US" sz="1600" dirty="0">
                <a:latin typeface="Times New Roman" panose="02020603050405020304" pitchFamily="18" charset="0"/>
                <a:ea typeface="+mn-lt"/>
                <a:cs typeface="Times New Roman" panose="02020603050405020304" pitchFamily="18" charset="0"/>
              </a:rPr>
              <a:t> analysis studio we can use for multidimensional analysis and exploration of large data sources and it is user friendly interactive environment to answers the data query. </a:t>
            </a:r>
          </a:p>
          <a:p>
            <a:pPr marL="305435" indent="-305435"/>
            <a:r>
              <a:rPr lang="en-US" sz="1600" b="1" dirty="0">
                <a:latin typeface="Times New Roman" panose="02020603050405020304" pitchFamily="18" charset="0"/>
                <a:ea typeface="+mn-lt"/>
                <a:cs typeface="Times New Roman" panose="02020603050405020304" pitchFamily="18" charset="0"/>
              </a:rPr>
              <a:t>Exploration </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ea typeface="+mn-lt"/>
                <a:cs typeface="Times New Roman" panose="02020603050405020304" pitchFamily="18" charset="0"/>
              </a:rPr>
              <a:t>During our Phase 2 process we will be using OLAP (Online Analytical Processing) exploration refer to the term dicing and slicing of the data. For example, we may look the death ratio for year 2006 to 2008 by gender. You may notice the rise or drop in the death ratio by clicking on the 2006 we can drill down to show the death result by quarter to 2006. It will help us to focus on the data that can answer our queries. </a:t>
            </a:r>
            <a:endParaRPr lang="en-US" sz="1600" dirty="0">
              <a:latin typeface="Times New Roman" panose="02020603050405020304" pitchFamily="18" charset="0"/>
              <a:cs typeface="Times New Roman" panose="02020603050405020304" pitchFamily="18" charset="0"/>
            </a:endParaRPr>
          </a:p>
          <a:p>
            <a:pPr marL="285750" indent="-285750"/>
            <a:r>
              <a:rPr lang="en-US" sz="1600" b="1" dirty="0">
                <a:latin typeface="Times New Roman" panose="02020603050405020304" pitchFamily="18" charset="0"/>
                <a:ea typeface="+mn-lt"/>
                <a:cs typeface="Times New Roman" panose="02020603050405020304" pitchFamily="18" charset="0"/>
              </a:rPr>
              <a:t> Visualization</a:t>
            </a:r>
            <a:endParaRPr lang="en-US" sz="1600" b="1"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ea typeface="+mn-lt"/>
                <a:cs typeface="Times New Roman" panose="02020603050405020304" pitchFamily="18" charset="0"/>
              </a:rPr>
              <a:t>We will be using the visualization to communicate comparisons between relationships and our query. It will emphasize and clarify our data. Forecasting our data modelling which will be corresponding to visualization.   </a:t>
            </a:r>
            <a:endParaRPr lang="en-US" sz="1600" dirty="0">
              <a:latin typeface="Times New Roman" panose="02020603050405020304" pitchFamily="18" charset="0"/>
              <a:cs typeface="Times New Roman" panose="02020603050405020304" pitchFamily="18" charset="0"/>
            </a:endParaRPr>
          </a:p>
          <a:p>
            <a:pPr marL="285750" indent="-285750"/>
            <a:r>
              <a:rPr lang="en-US" sz="1600" dirty="0">
                <a:latin typeface="Times New Roman" panose="02020603050405020304" pitchFamily="18" charset="0"/>
                <a:ea typeface="+mn-lt"/>
                <a:cs typeface="Times New Roman" panose="02020603050405020304" pitchFamily="18" charset="0"/>
              </a:rPr>
              <a:t> </a:t>
            </a:r>
            <a:r>
              <a:rPr lang="en-US" sz="1600" b="1" dirty="0" err="1">
                <a:latin typeface="Times New Roman" panose="02020603050405020304" pitchFamily="18" charset="0"/>
                <a:ea typeface="+mn-lt"/>
                <a:cs typeface="Times New Roman" panose="02020603050405020304" pitchFamily="18" charset="0"/>
              </a:rPr>
              <a:t>Analysing</a:t>
            </a:r>
            <a:r>
              <a:rPr lang="en-US" sz="1600" b="1" dirty="0">
                <a:latin typeface="Times New Roman" panose="02020603050405020304" pitchFamily="18" charset="0"/>
                <a:ea typeface="+mn-lt"/>
                <a:cs typeface="Times New Roman" panose="02020603050405020304" pitchFamily="18" charset="0"/>
              </a:rPr>
              <a:t> Large Data</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ea typeface="+mn-lt"/>
                <a:cs typeface="Times New Roman" panose="02020603050405020304" pitchFamily="18" charset="0"/>
              </a:rPr>
              <a:t>In Analysis studio it will helps us to find the meaningful details while keeping summaries in view to maintain a clear overview of our data. </a:t>
            </a:r>
            <a:endParaRPr lang="en-US"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E4E7040-7136-4E66-9DF9-E31E70724526}"/>
              </a:ext>
            </a:extLst>
          </p:cNvPr>
          <p:cNvSpPr txBox="1"/>
          <p:nvPr/>
        </p:nvSpPr>
        <p:spPr>
          <a:xfrm>
            <a:off x="4724400" y="320040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latin typeface="Times New Roman"/>
              <a:cs typeface="Times New Roman"/>
            </a:endParaRPr>
          </a:p>
        </p:txBody>
      </p:sp>
    </p:spTree>
    <p:extLst>
      <p:ext uri="{BB962C8B-B14F-4D97-AF65-F5344CB8AC3E}">
        <p14:creationId xmlns:p14="http://schemas.microsoft.com/office/powerpoint/2010/main" val="17607093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976EA0-E8B4-4E56-91E6-D886BF62FCCE}"/>
              </a:ext>
            </a:extLst>
          </p:cNvPr>
          <p:cNvSpPr>
            <a:spLocks noGrp="1"/>
          </p:cNvSpPr>
          <p:nvPr>
            <p:ph type="sldNum" sz="quarter" idx="12"/>
          </p:nvPr>
        </p:nvSpPr>
        <p:spPr/>
        <p:txBody>
          <a:bodyPr/>
          <a:lstStyle/>
          <a:p>
            <a:fld id="{3A98EE3D-8CD1-4C3F-BD1C-C98C9596463C}" type="slidenum">
              <a:rPr lang="en-US" smtClean="0"/>
              <a:t>18</a:t>
            </a:fld>
            <a:endParaRPr lang="en-US"/>
          </a:p>
        </p:txBody>
      </p:sp>
      <p:sp>
        <p:nvSpPr>
          <p:cNvPr id="3" name="Footer Placeholder 2">
            <a:extLst>
              <a:ext uri="{FF2B5EF4-FFF2-40B4-BE49-F238E27FC236}">
                <a16:creationId xmlns:a16="http://schemas.microsoft.com/office/drawing/2014/main" id="{E5921C3A-2BE9-4724-BDE7-3D26A8A18D05}"/>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5FAE5C15-6B21-4F3C-9C60-0A2AE6CEB4B4}"/>
              </a:ext>
            </a:extLst>
          </p:cNvPr>
          <p:cNvSpPr>
            <a:spLocks noGrp="1"/>
          </p:cNvSpPr>
          <p:nvPr>
            <p:ph type="title"/>
          </p:nvPr>
        </p:nvSpPr>
        <p:spPr/>
        <p:txBody>
          <a:bodyPr/>
          <a:lstStyle/>
          <a:p>
            <a:r>
              <a:rPr lang="en-US"/>
              <a:t>PYTHON LIBRARAIES USED FOR ANALYZING AND VISUALIZATION OF DATASETS </a:t>
            </a:r>
          </a:p>
        </p:txBody>
      </p:sp>
      <p:sp>
        <p:nvSpPr>
          <p:cNvPr id="5" name="Content Placeholder 4">
            <a:extLst>
              <a:ext uri="{FF2B5EF4-FFF2-40B4-BE49-F238E27FC236}">
                <a16:creationId xmlns:a16="http://schemas.microsoft.com/office/drawing/2014/main" id="{483E7B9A-D87C-44C6-8EFB-5DE880FB3112}"/>
              </a:ext>
            </a:extLst>
          </p:cNvPr>
          <p:cNvSpPr>
            <a:spLocks noGrp="1"/>
          </p:cNvSpPr>
          <p:nvPr>
            <p:ph idx="1"/>
          </p:nvPr>
        </p:nvSpPr>
        <p:spPr>
          <a:xfrm>
            <a:off x="581193" y="2717473"/>
            <a:ext cx="11029615" cy="3438221"/>
          </a:xfrm>
        </p:spPr>
        <p:txBody>
          <a:bodyPr>
            <a:normAutofit lnSpcReduction="10000"/>
          </a:bodyPr>
          <a:lstStyle/>
          <a:p>
            <a:pPr marL="305435" indent="-305435"/>
            <a:r>
              <a:rPr lang="en-US" dirty="0">
                <a:latin typeface="Times New Roman" panose="02020603050405020304" pitchFamily="18" charset="0"/>
                <a:ea typeface="+mn-lt"/>
                <a:cs typeface="Times New Roman" panose="02020603050405020304" pitchFamily="18" charset="0"/>
              </a:rPr>
              <a:t> NumPy: NumPy full form is Numerical Python is a perfect tool for performing basic and scientific computing and advanced array operations. It offers many useful features for performing many operations on n-arrays and matrices in Python. </a:t>
            </a:r>
            <a:r>
              <a:rPr lang="en-US" dirty="0" smtClean="0">
                <a:latin typeface="Times New Roman" panose="02020603050405020304" pitchFamily="18" charset="0"/>
                <a:ea typeface="+mn-lt"/>
                <a:cs typeface="Times New Roman" panose="02020603050405020304" pitchFamily="18" charset="0"/>
              </a:rPr>
              <a:t/>
            </a:r>
            <a:br>
              <a:rPr lang="en-US" dirty="0" smtClean="0">
                <a:latin typeface="Times New Roman" panose="02020603050405020304" pitchFamily="18" charset="0"/>
                <a:ea typeface="+mn-lt"/>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305435" indent="-305435"/>
            <a:endParaRPr lang="en-US" dirty="0">
              <a:latin typeface="Times New Roman" panose="02020603050405020304" pitchFamily="18" charset="0"/>
              <a:cs typeface="Times New Roman" panose="02020603050405020304" pitchFamily="18" charset="0"/>
            </a:endParaRPr>
          </a:p>
          <a:p>
            <a:pPr marL="305435" indent="-305435"/>
            <a:r>
              <a:rPr lang="en-US" dirty="0">
                <a:latin typeface="Times New Roman" panose="02020603050405020304" pitchFamily="18" charset="0"/>
                <a:ea typeface="+mn-lt"/>
                <a:cs typeface="Times New Roman" panose="02020603050405020304" pitchFamily="18" charset="0"/>
              </a:rPr>
              <a:t>Pandas: Pandas is a library will helped us to work with labelled and relational data and query counterintuitive. It’s a must-have for data manipulation, visualization, and wrangling.   </a:t>
            </a:r>
          </a:p>
          <a:p>
            <a:pPr marL="0"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305435" indent="-305435"/>
            <a:r>
              <a:rPr lang="en-US" dirty="0">
                <a:latin typeface="Times New Roman" panose="02020603050405020304" pitchFamily="18" charset="0"/>
                <a:ea typeface="+mn-lt"/>
                <a:cs typeface="Times New Roman" panose="02020603050405020304" pitchFamily="18" charset="0"/>
              </a:rPr>
              <a:t>Matplotlib: Matplotlib is a library used in python programming language and it is also used for the  numerical, mathematical extension of the NumPy</a:t>
            </a:r>
            <a:endParaRPr lang="en-US" dirty="0">
              <a:latin typeface="Times New Roman" panose="02020603050405020304" pitchFamily="18" charset="0"/>
              <a:cs typeface="Times New Roman" panose="02020603050405020304" pitchFamily="18" charset="0"/>
            </a:endParaRPr>
          </a:p>
        </p:txBody>
      </p:sp>
      <p:pic>
        <p:nvPicPr>
          <p:cNvPr id="7" name="Picture 7" descr="Logo&#10;&#10;Description automatically generated">
            <a:extLst>
              <a:ext uri="{FF2B5EF4-FFF2-40B4-BE49-F238E27FC236}">
                <a16:creationId xmlns:a16="http://schemas.microsoft.com/office/drawing/2014/main" id="{D5E7EB02-2F90-4288-B187-08BCCBC477A6}"/>
              </a:ext>
            </a:extLst>
          </p:cNvPr>
          <p:cNvPicPr>
            <a:picLocks noChangeAspect="1"/>
          </p:cNvPicPr>
          <p:nvPr/>
        </p:nvPicPr>
        <p:blipFill>
          <a:blip r:embed="rId2"/>
          <a:stretch>
            <a:fillRect/>
          </a:stretch>
        </p:blipFill>
        <p:spPr>
          <a:xfrm>
            <a:off x="947346" y="3617255"/>
            <a:ext cx="1480159" cy="594945"/>
          </a:xfrm>
          <a:prstGeom prst="rect">
            <a:avLst/>
          </a:prstGeom>
        </p:spPr>
      </p:pic>
      <p:pic>
        <p:nvPicPr>
          <p:cNvPr id="8" name="Picture 8" descr="Logo&#10;&#10;Description automatically generated">
            <a:extLst>
              <a:ext uri="{FF2B5EF4-FFF2-40B4-BE49-F238E27FC236}">
                <a16:creationId xmlns:a16="http://schemas.microsoft.com/office/drawing/2014/main" id="{43BF9F61-BA75-4A97-BC82-CD0D62488CB0}"/>
              </a:ext>
            </a:extLst>
          </p:cNvPr>
          <p:cNvPicPr>
            <a:picLocks noChangeAspect="1"/>
          </p:cNvPicPr>
          <p:nvPr/>
        </p:nvPicPr>
        <p:blipFill>
          <a:blip r:embed="rId3"/>
          <a:stretch>
            <a:fillRect/>
          </a:stretch>
        </p:blipFill>
        <p:spPr>
          <a:xfrm>
            <a:off x="947346" y="4891297"/>
            <a:ext cx="1647174" cy="585300"/>
          </a:xfrm>
          <a:prstGeom prst="rect">
            <a:avLst/>
          </a:prstGeom>
        </p:spPr>
      </p:pic>
      <p:pic>
        <p:nvPicPr>
          <p:cNvPr id="11" name="Picture 2" descr="https://lh6.googleusercontent.com/g3ZgAiLeGC6dLkHj7DYdvQoM-DfytZ1g7z3tdXj24FzKZShn738tosp2TlKTyart0Gy5XRy77FZD0E0iihf_wWJBY549nuekUyGJAzTLqFT8YOf07IpWsOZiXIYQ_mW5_xrDoIPAD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46" y="1984176"/>
            <a:ext cx="1972474" cy="78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749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E88A6D-0CA1-485E-B45E-1E172DA1928C}"/>
              </a:ext>
            </a:extLst>
          </p:cNvPr>
          <p:cNvSpPr>
            <a:spLocks noGrp="1"/>
          </p:cNvSpPr>
          <p:nvPr>
            <p:ph type="sldNum" sz="quarter" idx="12"/>
          </p:nvPr>
        </p:nvSpPr>
        <p:spPr/>
        <p:txBody>
          <a:bodyPr/>
          <a:lstStyle/>
          <a:p>
            <a:fld id="{3A98EE3D-8CD1-4C3F-BD1C-C98C9596463C}" type="slidenum">
              <a:rPr lang="en-US" smtClean="0"/>
              <a:t>19</a:t>
            </a:fld>
            <a:endParaRPr lang="en-US"/>
          </a:p>
        </p:txBody>
      </p:sp>
      <p:sp>
        <p:nvSpPr>
          <p:cNvPr id="3" name="Footer Placeholder 2">
            <a:extLst>
              <a:ext uri="{FF2B5EF4-FFF2-40B4-BE49-F238E27FC236}">
                <a16:creationId xmlns:a16="http://schemas.microsoft.com/office/drawing/2014/main" id="{49568E4B-C3C1-431F-A118-9ECF3BA6BFB8}"/>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416D2BCB-7EF9-4E1A-8C40-CE2ECE7CF01C}"/>
              </a:ext>
            </a:extLst>
          </p:cNvPr>
          <p:cNvSpPr>
            <a:spLocks noGrp="1"/>
          </p:cNvSpPr>
          <p:nvPr>
            <p:ph type="title"/>
          </p:nvPr>
        </p:nvSpPr>
        <p:spPr/>
        <p:txBody>
          <a:bodyPr/>
          <a:lstStyle/>
          <a:p>
            <a:r>
              <a:rPr lang="en-IN" dirty="0"/>
              <a:t>ORANGE</a:t>
            </a:r>
          </a:p>
        </p:txBody>
      </p:sp>
      <p:sp>
        <p:nvSpPr>
          <p:cNvPr id="5" name="Content Placeholder 4">
            <a:extLst>
              <a:ext uri="{FF2B5EF4-FFF2-40B4-BE49-F238E27FC236}">
                <a16:creationId xmlns:a16="http://schemas.microsoft.com/office/drawing/2014/main" id="{1F6CDC17-2423-482C-8A2F-0439331A3CE2}"/>
              </a:ext>
            </a:extLst>
          </p:cNvPr>
          <p:cNvSpPr>
            <a:spLocks noGrp="1"/>
          </p:cNvSpPr>
          <p:nvPr>
            <p:ph idx="1"/>
          </p:nvPr>
        </p:nvSpPr>
        <p:spPr>
          <a:xfrm>
            <a:off x="581192" y="1801147"/>
            <a:ext cx="11029615" cy="3678303"/>
          </a:xfrm>
        </p:spPr>
        <p:txBody>
          <a:bodyPr>
            <a:normAutofit/>
          </a:bodyPr>
          <a:lstStyle/>
          <a:p>
            <a:pPr algn="l"/>
            <a:r>
              <a:rPr lang="en-US" sz="1600" b="0" i="0" dirty="0">
                <a:solidFill>
                  <a:srgbClr val="351400"/>
                </a:solidFill>
                <a:effectLst/>
                <a:latin typeface="Times New Roman" panose="02020603050405020304" pitchFamily="18" charset="0"/>
                <a:cs typeface="Times New Roman" panose="02020603050405020304" pitchFamily="18" charset="0"/>
              </a:rPr>
              <a:t>Open source machine learning and data visualization.</a:t>
            </a:r>
          </a:p>
          <a:p>
            <a:pPr algn="l"/>
            <a:r>
              <a:rPr lang="en-US" sz="1600" b="0" i="0" dirty="0">
                <a:solidFill>
                  <a:srgbClr val="351400"/>
                </a:solidFill>
                <a:effectLst/>
                <a:latin typeface="Times New Roman" panose="02020603050405020304" pitchFamily="18" charset="0"/>
                <a:cs typeface="Times New Roman" panose="02020603050405020304" pitchFamily="18" charset="0"/>
              </a:rPr>
              <a:t>Build data analysis workflows visually, with a large, diverse toolbox.</a:t>
            </a:r>
          </a:p>
          <a:p>
            <a:pPr marL="0" indent="0" algn="l">
              <a:buNone/>
            </a:pPr>
            <a:r>
              <a:rPr lang="en-US" sz="1600" b="1" i="0" u="sng" strike="noStrike" dirty="0">
                <a:solidFill>
                  <a:srgbClr val="000000"/>
                </a:solidFill>
                <a:effectLst/>
                <a:latin typeface="Times New Roman" panose="02020603050405020304" pitchFamily="18" charset="0"/>
                <a:cs typeface="Times New Roman" panose="02020603050405020304" pitchFamily="18" charset="0"/>
              </a:rPr>
              <a:t>Interactive Data Visualization</a:t>
            </a:r>
            <a:endParaRPr lang="en-US" sz="1600" b="1" i="0" u="sng" dirty="0">
              <a:solidFill>
                <a:srgbClr val="351400"/>
              </a:solidFill>
              <a:effectLst/>
              <a:latin typeface="Times New Roman" panose="02020603050405020304" pitchFamily="18" charset="0"/>
              <a:cs typeface="Times New Roman" panose="02020603050405020304" pitchFamily="18" charset="0"/>
            </a:endParaRPr>
          </a:p>
          <a:p>
            <a:pPr algn="l"/>
            <a:r>
              <a:rPr lang="en-US" sz="1600" b="0" i="0" dirty="0">
                <a:solidFill>
                  <a:srgbClr val="351400"/>
                </a:solidFill>
                <a:effectLst/>
                <a:latin typeface="Times New Roman" panose="02020603050405020304" pitchFamily="18" charset="0"/>
                <a:cs typeface="Times New Roman" panose="02020603050405020304" pitchFamily="18" charset="0"/>
              </a:rPr>
              <a:t>Perform simple data analysis with clever data visualization.</a:t>
            </a:r>
          </a:p>
          <a:p>
            <a:pPr algn="l"/>
            <a:r>
              <a:rPr lang="en-US" sz="1600" b="0" i="0" dirty="0">
                <a:solidFill>
                  <a:srgbClr val="351400"/>
                </a:solidFill>
                <a:effectLst/>
                <a:latin typeface="Times New Roman" panose="02020603050405020304" pitchFamily="18" charset="0"/>
                <a:cs typeface="Times New Roman" panose="02020603050405020304" pitchFamily="18" charset="0"/>
              </a:rPr>
              <a:t>Explore statistical distributions, box plots and scatter plots, or dive deeper with decision trees, hierarchical clustering, heatmaps, MDS and linear projections.</a:t>
            </a:r>
          </a:p>
          <a:p>
            <a:pPr marL="0" indent="0" algn="l">
              <a:buNone/>
            </a:pPr>
            <a:r>
              <a:rPr lang="en-US" sz="1600" b="1" i="0" u="sng" strike="noStrike" dirty="0">
                <a:solidFill>
                  <a:srgbClr val="000000"/>
                </a:solidFill>
                <a:effectLst/>
                <a:latin typeface="Times New Roman" panose="02020603050405020304" pitchFamily="18" charset="0"/>
                <a:cs typeface="Times New Roman" panose="02020603050405020304" pitchFamily="18" charset="0"/>
              </a:rPr>
              <a:t>Visual Programming</a:t>
            </a:r>
            <a:endParaRPr lang="en-US" sz="1600" b="1" i="0" u="sng" dirty="0">
              <a:solidFill>
                <a:srgbClr val="351400"/>
              </a:solidFill>
              <a:effectLst/>
              <a:latin typeface="Times New Roman" panose="02020603050405020304" pitchFamily="18" charset="0"/>
              <a:cs typeface="Times New Roman" panose="02020603050405020304" pitchFamily="18" charset="0"/>
            </a:endParaRPr>
          </a:p>
          <a:p>
            <a:pPr algn="l"/>
            <a:r>
              <a:rPr lang="en-US" sz="1600" b="0" i="0" dirty="0">
                <a:solidFill>
                  <a:srgbClr val="351400"/>
                </a:solidFill>
                <a:effectLst/>
                <a:latin typeface="Times New Roman" panose="02020603050405020304" pitchFamily="18" charset="0"/>
                <a:cs typeface="Times New Roman" panose="02020603050405020304" pitchFamily="18" charset="0"/>
              </a:rPr>
              <a:t>Interactive data exploration for rapid qualitative analysis with clean visualizations</a:t>
            </a:r>
          </a:p>
          <a:p>
            <a:r>
              <a:rPr lang="en-US" sz="1600" b="0" i="0" dirty="0">
                <a:solidFill>
                  <a:srgbClr val="351400"/>
                </a:solidFill>
                <a:effectLst/>
                <a:latin typeface="Times New Roman" panose="02020603050405020304" pitchFamily="18" charset="0"/>
                <a:cs typeface="Times New Roman" panose="02020603050405020304" pitchFamily="18" charset="0"/>
              </a:rPr>
              <a:t>Place widgets on the canvas, connect them, load your datasets and harvest the</a:t>
            </a:r>
          </a:p>
          <a:p>
            <a:pPr marL="0" indent="0">
              <a:buNone/>
            </a:pPr>
            <a:r>
              <a:rPr lang="en-US" sz="1600" b="0" i="0" dirty="0">
                <a:solidFill>
                  <a:srgbClr val="351400"/>
                </a:solidFill>
                <a:effectLst/>
                <a:latin typeface="Times New Roman" panose="02020603050405020304" pitchFamily="18" charset="0"/>
                <a:cs typeface="Times New Roman" panose="02020603050405020304" pitchFamily="18" charset="0"/>
              </a:rPr>
              <a:t>      insight!</a:t>
            </a:r>
            <a:endParaRPr lang="en-IN"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D847B87-9C3B-42A3-9A6B-A1FAE5DC51F2}"/>
              </a:ext>
            </a:extLst>
          </p:cNvPr>
          <p:cNvPicPr>
            <a:picLocks noChangeAspect="1"/>
          </p:cNvPicPr>
          <p:nvPr/>
        </p:nvPicPr>
        <p:blipFill>
          <a:blip r:embed="rId2"/>
          <a:stretch>
            <a:fillRect/>
          </a:stretch>
        </p:blipFill>
        <p:spPr>
          <a:xfrm>
            <a:off x="7755860" y="565257"/>
            <a:ext cx="4391369" cy="2854390"/>
          </a:xfrm>
          <a:prstGeom prst="rect">
            <a:avLst/>
          </a:prstGeom>
        </p:spPr>
      </p:pic>
      <p:pic>
        <p:nvPicPr>
          <p:cNvPr id="7" name="Picture 6">
            <a:extLst>
              <a:ext uri="{FF2B5EF4-FFF2-40B4-BE49-F238E27FC236}">
                <a16:creationId xmlns:a16="http://schemas.microsoft.com/office/drawing/2014/main" id="{B2C471CF-B794-4954-BF57-533631B4CF0D}"/>
              </a:ext>
            </a:extLst>
          </p:cNvPr>
          <p:cNvPicPr>
            <a:picLocks noChangeAspect="1"/>
          </p:cNvPicPr>
          <p:nvPr/>
        </p:nvPicPr>
        <p:blipFill>
          <a:blip r:embed="rId3"/>
          <a:stretch>
            <a:fillRect/>
          </a:stretch>
        </p:blipFill>
        <p:spPr>
          <a:xfrm>
            <a:off x="8357896" y="3784772"/>
            <a:ext cx="3834104" cy="2639142"/>
          </a:xfrm>
          <a:prstGeom prst="rect">
            <a:avLst/>
          </a:prstGeom>
        </p:spPr>
      </p:pic>
    </p:spTree>
    <p:extLst>
      <p:ext uri="{BB962C8B-B14F-4D97-AF65-F5344CB8AC3E}">
        <p14:creationId xmlns:p14="http://schemas.microsoft.com/office/powerpoint/2010/main" val="3571599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69B35BB5-1630-45F0-B55C-B6847DF21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Rectangle 11">
            <a:extLst>
              <a:ext uri="{FF2B5EF4-FFF2-40B4-BE49-F238E27FC236}">
                <a16:creationId xmlns:a16="http://schemas.microsoft.com/office/drawing/2014/main" id="{D3EF5146-0A37-42B3-AF51-CBFCE4002B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a:xfrm>
            <a:off x="581192" y="5264486"/>
            <a:ext cx="11029616" cy="958513"/>
          </a:xfrm>
        </p:spPr>
        <p:txBody>
          <a:bodyPr anchor="ctr">
            <a:normAutofit/>
          </a:bodyPr>
          <a:lstStyle/>
          <a:p>
            <a:pPr algn="ctr"/>
            <a:r>
              <a:rPr lang="en-US">
                <a:solidFill>
                  <a:srgbClr val="FFFEFF"/>
                </a:solidFill>
                <a:latin typeface="Times New Roman" panose="02020603050405020304" pitchFamily="18" charset="0"/>
                <a:cs typeface="Times New Roman" panose="02020603050405020304" pitchFamily="18" charset="0"/>
              </a:rPr>
              <a:t>Work-flow</a:t>
            </a:r>
          </a:p>
        </p:txBody>
      </p:sp>
      <p:sp>
        <p:nvSpPr>
          <p:cNvPr id="21" name="Rectangle 13">
            <a:extLst>
              <a:ext uri="{FF2B5EF4-FFF2-40B4-BE49-F238E27FC236}">
                <a16:creationId xmlns:a16="http://schemas.microsoft.com/office/drawing/2014/main" id="{DDED8BF8-49A0-47C5-84AB-93BBEEBCC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5">
            <a:extLst>
              <a:ext uri="{FF2B5EF4-FFF2-40B4-BE49-F238E27FC236}">
                <a16:creationId xmlns:a16="http://schemas.microsoft.com/office/drawing/2014/main" id="{E3609DE7-3DD1-4216-8540-70829BC889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07EA47CF-8CF4-49F8-B441-9678508C0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a:xfrm>
            <a:off x="361060" y="6423914"/>
            <a:ext cx="6917210" cy="365125"/>
          </a:xfrm>
        </p:spPr>
        <p:txBody>
          <a:bodyPr>
            <a:normAutofit/>
          </a:bodyPr>
          <a:lstStyle/>
          <a:p>
            <a:pPr>
              <a:spcAft>
                <a:spcPts val="600"/>
              </a:spcAft>
            </a:pPr>
            <a:r>
              <a:rPr lang="en-US">
                <a:latin typeface="Times New Roman" panose="02020603050405020304" pitchFamily="18" charset="0"/>
                <a:cs typeface="Times New Roman" panose="02020603050405020304" pitchFamily="18" charset="0"/>
              </a:rPr>
              <a:t>Analysis and prediction of effect of virus diseases in human + deployment</a:t>
            </a:r>
          </a:p>
        </p:txBody>
      </p:sp>
      <p:sp>
        <p:nvSpPr>
          <p:cNvPr id="4" name="Slide Number Placeholder 3">
            <a:extLst>
              <a:ext uri="{FF2B5EF4-FFF2-40B4-BE49-F238E27FC236}">
                <a16:creationId xmlns:a16="http://schemas.microsoft.com/office/drawing/2014/main" id="{2A4091D8-88CA-44CE-B83F-8F383F1AFB07}"/>
              </a:ext>
            </a:extLst>
          </p:cNvPr>
          <p:cNvSpPr>
            <a:spLocks noGrp="1"/>
          </p:cNvSpPr>
          <p:nvPr>
            <p:ph type="sldNum" sz="quarter" idx="12"/>
          </p:nvPr>
        </p:nvSpPr>
        <p:spPr>
          <a:xfrm>
            <a:off x="10795364" y="6423914"/>
            <a:ext cx="1052510" cy="365125"/>
          </a:xfrm>
        </p:spPr>
        <p:txBody>
          <a:bodyPr>
            <a:normAutofit/>
          </a:bodyPr>
          <a:lstStyle/>
          <a:p>
            <a:pPr>
              <a:spcAft>
                <a:spcPts val="600"/>
              </a:spcAft>
            </a:pPr>
            <a:fld id="{3A98EE3D-8CD1-4C3F-BD1C-C98C9596463C}" type="slidenum">
              <a:rPr lang="en-US" smtClean="0">
                <a:latin typeface="Times New Roman" panose="02020603050405020304" pitchFamily="18" charset="0"/>
                <a:cs typeface="Times New Roman" panose="02020603050405020304" pitchFamily="18" charset="0"/>
              </a:rPr>
              <a:pPr>
                <a:spcAft>
                  <a:spcPts val="600"/>
                </a:spcAft>
              </a:pPr>
              <a:t>2</a:t>
            </a:fld>
            <a:endParaRPr lang="en-US">
              <a:latin typeface="Times New Roman" panose="02020603050405020304" pitchFamily="18" charset="0"/>
              <a:cs typeface="Times New Roman" panose="02020603050405020304" pitchFamily="18" charset="0"/>
            </a:endParaRPr>
          </a:p>
        </p:txBody>
      </p:sp>
      <p:graphicFrame>
        <p:nvGraphicFramePr>
          <p:cNvPr id="5" name="Content Placeholder 2" descr="SmartArt object">
            <a:extLst>
              <a:ext uri="{FF2B5EF4-FFF2-40B4-BE49-F238E27FC236}">
                <a16:creationId xmlns:a16="http://schemas.microsoft.com/office/drawing/2014/main" id="{59405A29-4A0F-429B-A6BA-2D3E9946C76A}"/>
              </a:ext>
            </a:extLst>
          </p:cNvPr>
          <p:cNvGraphicFramePr>
            <a:graphicFrameLocks noGrp="1"/>
          </p:cNvGraphicFramePr>
          <p:nvPr>
            <p:ph idx="4294967295"/>
            <p:extLst>
              <p:ext uri="{D42A27DB-BD31-4B8C-83A1-F6EECF244321}">
                <p14:modId xmlns:p14="http://schemas.microsoft.com/office/powerpoint/2010/main" val="1763380390"/>
              </p:ext>
            </p:extLst>
          </p:nvPr>
        </p:nvGraphicFramePr>
        <p:xfrm>
          <a:off x="450434" y="858445"/>
          <a:ext cx="11288243"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2464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Logo&#10;&#10;Description automatically generated">
            <a:extLst>
              <a:ext uri="{FF2B5EF4-FFF2-40B4-BE49-F238E27FC236}">
                <a16:creationId xmlns:a16="http://schemas.microsoft.com/office/drawing/2014/main" id="{2A6E0AEA-9B39-405B-873C-D1DA1BCC5DEB}"/>
              </a:ext>
            </a:extLst>
          </p:cNvPr>
          <p:cNvPicPr>
            <a:picLocks noGrp="1" noChangeAspect="1"/>
          </p:cNvPicPr>
          <p:nvPr>
            <p:ph type="pic" sz="quarter" idx="15"/>
          </p:nvPr>
        </p:nvPicPr>
        <p:blipFill rotWithShape="1">
          <a:blip r:embed="rId2"/>
          <a:srcRect t="3" r="-2" b="4890"/>
          <a:stretch/>
        </p:blipFill>
        <p:spPr>
          <a:xfrm>
            <a:off x="20" y="10"/>
            <a:ext cx="7537665" cy="6857990"/>
          </a:xfrm>
          <a:noFill/>
        </p:spPr>
      </p:pic>
      <p:sp>
        <p:nvSpPr>
          <p:cNvPr id="2" name="Title 1">
            <a:extLst>
              <a:ext uri="{FF2B5EF4-FFF2-40B4-BE49-F238E27FC236}">
                <a16:creationId xmlns:a16="http://schemas.microsoft.com/office/drawing/2014/main" id="{B6B5C54E-7C5B-48B8-86B3-6638B3136D2B}"/>
              </a:ext>
            </a:extLst>
          </p:cNvPr>
          <p:cNvSpPr>
            <a:spLocks noGrp="1"/>
          </p:cNvSpPr>
          <p:nvPr>
            <p:ph type="title"/>
          </p:nvPr>
        </p:nvSpPr>
        <p:spPr>
          <a:xfrm>
            <a:off x="7955459" y="197123"/>
            <a:ext cx="3392382" cy="1675219"/>
          </a:xfrm>
        </p:spPr>
        <p:txBody>
          <a:bodyPr anchor="b">
            <a:normAutofit/>
          </a:bodyPr>
          <a:lstStyle/>
          <a:p>
            <a:pPr>
              <a:lnSpc>
                <a:spcPct val="90000"/>
              </a:lnSpc>
            </a:pPr>
            <a:r>
              <a:rPr lang="en-US" sz="2200"/>
              <a:t/>
            </a:r>
            <a:br>
              <a:rPr lang="en-US" sz="2200"/>
            </a:br>
            <a:r>
              <a:rPr lang="en-US" sz="2200"/>
              <a:t/>
            </a:r>
            <a:br>
              <a:rPr lang="en-US" sz="2200"/>
            </a:br>
            <a:r>
              <a:rPr lang="en-US" sz="2200"/>
              <a:t>Working on demo-Distributions</a:t>
            </a:r>
            <a:br>
              <a:rPr lang="en-US" sz="2200"/>
            </a:br>
            <a:r>
              <a:rPr lang="en-US" sz="2200"/>
              <a:t> </a:t>
            </a:r>
          </a:p>
        </p:txBody>
      </p:sp>
      <p:sp>
        <p:nvSpPr>
          <p:cNvPr id="21" name="Content Placeholder 3">
            <a:extLst>
              <a:ext uri="{FF2B5EF4-FFF2-40B4-BE49-F238E27FC236}">
                <a16:creationId xmlns:a16="http://schemas.microsoft.com/office/drawing/2014/main" id="{85CA85F4-FACF-464D-8FE4-0D93E1A6C397}"/>
              </a:ext>
            </a:extLst>
          </p:cNvPr>
          <p:cNvSpPr>
            <a:spLocks noGrp="1"/>
          </p:cNvSpPr>
          <p:nvPr>
            <p:ph sz="quarter" idx="14"/>
          </p:nvPr>
        </p:nvSpPr>
        <p:spPr>
          <a:xfrm>
            <a:off x="7955459" y="2057400"/>
            <a:ext cx="3392382" cy="3862388"/>
          </a:xfrm>
        </p:spPr>
        <p:txBody>
          <a:bodyPr anchor="ctr">
            <a:normAutofit/>
          </a:bodyPr>
          <a:lstStyle/>
          <a:p>
            <a:r>
              <a:rPr lang="en-US" sz="1800" b="1" cap="all"/>
              <a:t>ON hiv-api</a:t>
            </a:r>
          </a:p>
        </p:txBody>
      </p:sp>
      <p:sp>
        <p:nvSpPr>
          <p:cNvPr id="7" name="Slide Number Placeholder 3">
            <a:extLst>
              <a:ext uri="{FF2B5EF4-FFF2-40B4-BE49-F238E27FC236}">
                <a16:creationId xmlns:a16="http://schemas.microsoft.com/office/drawing/2014/main" id="{269D5242-C478-4F50-B6FF-3FE4A5DE9A9D}"/>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20</a:t>
            </a:fld>
            <a:endParaRPr lang="en-US" noProof="0"/>
          </a:p>
        </p:txBody>
      </p:sp>
      <p:sp>
        <p:nvSpPr>
          <p:cNvPr id="15" name="Footer Placeholder 4">
            <a:extLst>
              <a:ext uri="{FF2B5EF4-FFF2-40B4-BE49-F238E27FC236}">
                <a16:creationId xmlns:a16="http://schemas.microsoft.com/office/drawing/2014/main" id="{9DC0E38D-4E6D-4B98-B3AC-32DD16140EC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Analysis and prediction of effect of virus diseases in human + deployment</a:t>
            </a:r>
          </a:p>
        </p:txBody>
      </p:sp>
    </p:spTree>
    <p:extLst>
      <p:ext uri="{BB962C8B-B14F-4D97-AF65-F5344CB8AC3E}">
        <p14:creationId xmlns:p14="http://schemas.microsoft.com/office/powerpoint/2010/main" val="40552157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8FE736-F0FD-4999-AE0C-8138EF4B90F7}"/>
              </a:ext>
            </a:extLst>
          </p:cNvPr>
          <p:cNvSpPr>
            <a:spLocks noGrp="1"/>
          </p:cNvSpPr>
          <p:nvPr>
            <p:ph type="sldNum" sz="quarter" idx="12"/>
          </p:nvPr>
        </p:nvSpPr>
        <p:spPr/>
        <p:txBody>
          <a:bodyPr/>
          <a:lstStyle/>
          <a:p>
            <a:fld id="{3A98EE3D-8CD1-4C3F-BD1C-C98C9596463C}" type="slidenum">
              <a:rPr lang="en-US" smtClean="0"/>
              <a:t>21</a:t>
            </a:fld>
            <a:endParaRPr lang="en-US"/>
          </a:p>
        </p:txBody>
      </p:sp>
      <p:sp>
        <p:nvSpPr>
          <p:cNvPr id="3" name="Footer Placeholder 2">
            <a:extLst>
              <a:ext uri="{FF2B5EF4-FFF2-40B4-BE49-F238E27FC236}">
                <a16:creationId xmlns:a16="http://schemas.microsoft.com/office/drawing/2014/main" id="{FC8CBD08-CBE0-4A85-9C8C-EE5B05608F2E}"/>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D11E0DA9-F80F-4FD2-86AD-FCB7040886B0}"/>
              </a:ext>
            </a:extLst>
          </p:cNvPr>
          <p:cNvSpPr>
            <a:spLocks noGrp="1"/>
          </p:cNvSpPr>
          <p:nvPr>
            <p:ph type="title"/>
          </p:nvPr>
        </p:nvSpPr>
        <p:spPr/>
        <p:txBody>
          <a:bodyPr/>
          <a:lstStyle/>
          <a:p>
            <a:r>
              <a:rPr lang="en-US"/>
              <a:t>Demo Distributions</a:t>
            </a:r>
            <a:endParaRPr lang="ru-RU"/>
          </a:p>
        </p:txBody>
      </p:sp>
      <p:pic>
        <p:nvPicPr>
          <p:cNvPr id="9" name="Content Placeholder 8">
            <a:extLst>
              <a:ext uri="{FF2B5EF4-FFF2-40B4-BE49-F238E27FC236}">
                <a16:creationId xmlns:a16="http://schemas.microsoft.com/office/drawing/2014/main" id="{36BAD4B9-0F53-4FAE-AE73-6F0B7D0A56D2}"/>
              </a:ext>
            </a:extLst>
          </p:cNvPr>
          <p:cNvPicPr>
            <a:picLocks noGrp="1" noChangeAspect="1"/>
          </p:cNvPicPr>
          <p:nvPr>
            <p:ph idx="1"/>
          </p:nvPr>
        </p:nvPicPr>
        <p:blipFill rotWithShape="1">
          <a:blip r:embed="rId3"/>
          <a:srcRect b="7357"/>
          <a:stretch/>
        </p:blipFill>
        <p:spPr>
          <a:xfrm>
            <a:off x="0" y="1797555"/>
            <a:ext cx="12192000" cy="4318580"/>
          </a:xfrm>
        </p:spPr>
      </p:pic>
      <p:sp>
        <p:nvSpPr>
          <p:cNvPr id="10" name="TextBox 9">
            <a:extLst>
              <a:ext uri="{FF2B5EF4-FFF2-40B4-BE49-F238E27FC236}">
                <a16:creationId xmlns:a16="http://schemas.microsoft.com/office/drawing/2014/main" id="{2563BBDB-7527-421D-8E6F-AD1E68B82477}"/>
              </a:ext>
            </a:extLst>
          </p:cNvPr>
          <p:cNvSpPr txBox="1"/>
          <p:nvPr/>
        </p:nvSpPr>
        <p:spPr>
          <a:xfrm>
            <a:off x="0" y="6116136"/>
            <a:ext cx="12192000" cy="307777"/>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Diagram Shows the Distribution of Age group suffering from HIV Infections </a:t>
            </a:r>
            <a:r>
              <a:rPr lang="en-US" sz="1400" err="1">
                <a:latin typeface="Times New Roman" panose="02020603050405020304" pitchFamily="18" charset="0"/>
                <a:cs typeface="Times New Roman" panose="02020603050405020304" pitchFamily="18" charset="0"/>
              </a:rPr>
              <a:t>w.r.t.</a:t>
            </a:r>
            <a:r>
              <a:rPr lang="en-US" sz="1400">
                <a:latin typeface="Times New Roman" panose="02020603050405020304" pitchFamily="18" charset="0"/>
                <a:cs typeface="Times New Roman" panose="02020603050405020304" pitchFamily="18" charset="0"/>
              </a:rPr>
              <a:t> Region.</a:t>
            </a:r>
          </a:p>
        </p:txBody>
      </p:sp>
    </p:spTree>
    <p:extLst>
      <p:ext uri="{BB962C8B-B14F-4D97-AF65-F5344CB8AC3E}">
        <p14:creationId xmlns:p14="http://schemas.microsoft.com/office/powerpoint/2010/main" val="34091592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2BD5CD-FE0A-435A-88F4-C85979451FBF}"/>
              </a:ext>
            </a:extLst>
          </p:cNvPr>
          <p:cNvSpPr>
            <a:spLocks noGrp="1"/>
          </p:cNvSpPr>
          <p:nvPr>
            <p:ph type="sldNum" sz="quarter" idx="12"/>
          </p:nvPr>
        </p:nvSpPr>
        <p:spPr/>
        <p:txBody>
          <a:bodyPr/>
          <a:lstStyle/>
          <a:p>
            <a:fld id="{F603CDE5-C1D8-4EDD-870F-A498BAFA520F}" type="slidenum">
              <a:rPr lang="en-US" smtClean="0"/>
              <a:t>22</a:t>
            </a:fld>
            <a:endParaRPr lang="en-US"/>
          </a:p>
        </p:txBody>
      </p:sp>
      <p:sp>
        <p:nvSpPr>
          <p:cNvPr id="3" name="Footer Placeholder 2">
            <a:extLst>
              <a:ext uri="{FF2B5EF4-FFF2-40B4-BE49-F238E27FC236}">
                <a16:creationId xmlns:a16="http://schemas.microsoft.com/office/drawing/2014/main" id="{DE56713B-0B38-4782-9999-9C937C747C67}"/>
              </a:ext>
            </a:extLst>
          </p:cNvPr>
          <p:cNvSpPr>
            <a:spLocks noGrp="1"/>
          </p:cNvSpPr>
          <p:nvPr>
            <p:ph type="ftr" sz="quarter" idx="11"/>
          </p:nvPr>
        </p:nvSpPr>
        <p:spPr/>
        <p:txBody>
          <a:bodyPr/>
          <a:lstStyle/>
          <a:p>
            <a:pPr algn="l"/>
            <a:r>
              <a:rPr lang="en-US"/>
              <a:t>Analysis and prediction of effect of virus diseases in human + deployment</a:t>
            </a:r>
          </a:p>
        </p:txBody>
      </p:sp>
      <p:pic>
        <p:nvPicPr>
          <p:cNvPr id="12" name="Picture Placeholder 11">
            <a:extLst>
              <a:ext uri="{FF2B5EF4-FFF2-40B4-BE49-F238E27FC236}">
                <a16:creationId xmlns:a16="http://schemas.microsoft.com/office/drawing/2014/main" id="{29E16458-0C9B-4162-8A08-7C0E3BE746CB}"/>
              </a:ext>
            </a:extLst>
          </p:cNvPr>
          <p:cNvPicPr>
            <a:picLocks noGrp="1" noChangeAspect="1"/>
          </p:cNvPicPr>
          <p:nvPr>
            <p:ph type="pic" idx="1"/>
          </p:nvPr>
        </p:nvPicPr>
        <p:blipFill rotWithShape="1">
          <a:blip r:embed="rId3"/>
          <a:srcRect b="4816"/>
          <a:stretch/>
        </p:blipFill>
        <p:spPr>
          <a:xfrm>
            <a:off x="0" y="0"/>
            <a:ext cx="12201766" cy="6123451"/>
          </a:xfrm>
        </p:spPr>
      </p:pic>
      <p:sp>
        <p:nvSpPr>
          <p:cNvPr id="13" name="TextBox 12">
            <a:extLst>
              <a:ext uri="{FF2B5EF4-FFF2-40B4-BE49-F238E27FC236}">
                <a16:creationId xmlns:a16="http://schemas.microsoft.com/office/drawing/2014/main" id="{83FD270D-E102-49C5-8DD6-A83E9CE862E5}"/>
              </a:ext>
            </a:extLst>
          </p:cNvPr>
          <p:cNvSpPr txBox="1"/>
          <p:nvPr/>
        </p:nvSpPr>
        <p:spPr>
          <a:xfrm>
            <a:off x="0" y="6123451"/>
            <a:ext cx="12201766" cy="307777"/>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Diagram represents the analysis of Frequency of people suffering from HIV Infections under certain Age groups, as shows this data is the representation of 240k values</a:t>
            </a:r>
          </a:p>
        </p:txBody>
      </p:sp>
    </p:spTree>
    <p:extLst>
      <p:ext uri="{BB962C8B-B14F-4D97-AF65-F5344CB8AC3E}">
        <p14:creationId xmlns:p14="http://schemas.microsoft.com/office/powerpoint/2010/main" val="2608015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7AA1CD-EE7E-4AC0-AC85-ECCE0FBC24C4}"/>
              </a:ext>
            </a:extLst>
          </p:cNvPr>
          <p:cNvSpPr>
            <a:spLocks noGrp="1"/>
          </p:cNvSpPr>
          <p:nvPr>
            <p:ph type="sldNum" sz="quarter" idx="12"/>
          </p:nvPr>
        </p:nvSpPr>
        <p:spPr/>
        <p:txBody>
          <a:bodyPr/>
          <a:lstStyle/>
          <a:p>
            <a:fld id="{F603CDE5-C1D8-4EDD-870F-A498BAFA520F}" type="slidenum">
              <a:rPr lang="en-US" noProof="0" smtClean="0"/>
              <a:t>23</a:t>
            </a:fld>
            <a:endParaRPr lang="en-US" noProof="0"/>
          </a:p>
        </p:txBody>
      </p:sp>
      <p:sp>
        <p:nvSpPr>
          <p:cNvPr id="7" name="Footer Placeholder 6">
            <a:extLst>
              <a:ext uri="{FF2B5EF4-FFF2-40B4-BE49-F238E27FC236}">
                <a16:creationId xmlns:a16="http://schemas.microsoft.com/office/drawing/2014/main" id="{2E39EB58-06FB-457E-BD57-19D6F32C4BF7}"/>
              </a:ext>
            </a:extLst>
          </p:cNvPr>
          <p:cNvSpPr>
            <a:spLocks noGrp="1"/>
          </p:cNvSpPr>
          <p:nvPr>
            <p:ph type="ftr" sz="quarter" idx="11"/>
          </p:nvPr>
        </p:nvSpPr>
        <p:spPr/>
        <p:txBody>
          <a:bodyPr/>
          <a:lstStyle/>
          <a:p>
            <a:pPr algn="l"/>
            <a:r>
              <a:rPr lang="en-US" noProof="0"/>
              <a:t>Analysis and prediction of effect of virus diseases in human + deployment</a:t>
            </a:r>
          </a:p>
        </p:txBody>
      </p:sp>
      <p:sp>
        <p:nvSpPr>
          <p:cNvPr id="9" name="TextBox 8">
            <a:extLst>
              <a:ext uri="{FF2B5EF4-FFF2-40B4-BE49-F238E27FC236}">
                <a16:creationId xmlns:a16="http://schemas.microsoft.com/office/drawing/2014/main" id="{1315144D-835B-45C2-971D-7CADB74F8200}"/>
              </a:ext>
            </a:extLst>
          </p:cNvPr>
          <p:cNvSpPr txBox="1"/>
          <p:nvPr/>
        </p:nvSpPr>
        <p:spPr>
          <a:xfrm>
            <a:off x="389566" y="816746"/>
            <a:ext cx="11412867" cy="1107996"/>
          </a:xfrm>
          <a:prstGeom prst="rect">
            <a:avLst/>
          </a:prstGeom>
          <a:noFill/>
        </p:spPr>
        <p:txBody>
          <a:bodyPr wrap="square" rtlCol="0">
            <a:spAutoFit/>
          </a:bodyPr>
          <a:lstStyle/>
          <a:p>
            <a:pPr algn="ctr"/>
            <a:r>
              <a:rPr lang="en-IN" sz="6600" b="1" u="sng">
                <a:latin typeface="Times New Roman" panose="02020603050405020304" pitchFamily="18" charset="0"/>
                <a:cs typeface="Times New Roman" panose="02020603050405020304" pitchFamily="18" charset="0"/>
              </a:rPr>
              <a:t>THANKYOU</a:t>
            </a:r>
          </a:p>
        </p:txBody>
      </p:sp>
      <p:pic>
        <p:nvPicPr>
          <p:cNvPr id="11" name="Picture 10">
            <a:extLst>
              <a:ext uri="{FF2B5EF4-FFF2-40B4-BE49-F238E27FC236}">
                <a16:creationId xmlns:a16="http://schemas.microsoft.com/office/drawing/2014/main" id="{11E2E1F4-4E00-45E1-83AB-CEBA52A13AA6}"/>
              </a:ext>
            </a:extLst>
          </p:cNvPr>
          <p:cNvPicPr>
            <a:picLocks noChangeAspect="1"/>
          </p:cNvPicPr>
          <p:nvPr/>
        </p:nvPicPr>
        <p:blipFill>
          <a:blip r:embed="rId2"/>
          <a:stretch>
            <a:fillRect/>
          </a:stretch>
        </p:blipFill>
        <p:spPr>
          <a:xfrm>
            <a:off x="3293384" y="2168555"/>
            <a:ext cx="5317956" cy="2840862"/>
          </a:xfrm>
          <a:prstGeom prst="rect">
            <a:avLst/>
          </a:prstGeom>
        </p:spPr>
      </p:pic>
    </p:spTree>
    <p:extLst>
      <p:ext uri="{BB962C8B-B14F-4D97-AF65-F5344CB8AC3E}">
        <p14:creationId xmlns:p14="http://schemas.microsoft.com/office/powerpoint/2010/main" val="32428777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AABE02-3816-F449-8686-534CFAFAAD82}"/>
              </a:ext>
            </a:extLst>
          </p:cNvPr>
          <p:cNvSpPr>
            <a:spLocks noGrp="1"/>
          </p:cNvSpPr>
          <p:nvPr>
            <p:ph type="sldNum" sz="quarter" idx="12"/>
          </p:nvPr>
        </p:nvSpPr>
        <p:spPr>
          <a:xfrm>
            <a:off x="10795365" y="6423914"/>
            <a:ext cx="1052510" cy="365125"/>
          </a:xfrm>
          <a:prstGeom prst="rect">
            <a:avLst/>
          </a:prstGeom>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24</a:t>
            </a:fld>
            <a:endParaRPr lang="en-US"/>
          </a:p>
        </p:txBody>
      </p:sp>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a:xfrm>
            <a:off x="355101" y="6446838"/>
            <a:ext cx="6818262" cy="365125"/>
          </a:xfrm>
          <a:prstGeom prst="rect">
            <a:avLst/>
          </a:prstGeom>
        </p:spPr>
        <p:txBody>
          <a:bodyPr vert="horz" lIns="91440" tIns="45720" rIns="91440" bIns="45720" rtlCol="0" anchor="ctr">
            <a:normAutofit/>
          </a:bodyPr>
          <a:lstStyle/>
          <a:p>
            <a:pPr defTabSz="457200">
              <a:spcAft>
                <a:spcPts val="600"/>
              </a:spcAft>
            </a:pPr>
            <a:r>
              <a:rPr lang="en-US" kern="1200" cap="all"/>
              <a:t>Analysis and prediction of effect of virus diseases in human + deployment</a:t>
            </a:r>
          </a:p>
        </p:txBody>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81193" y="729658"/>
            <a:ext cx="11029616" cy="988332"/>
          </a:xfrm>
          <a:prstGeom prst="rect">
            <a:avLst/>
          </a:prstGeom>
        </p:spPr>
        <p:txBody>
          <a:bodyPr vert="horz" lIns="91440" tIns="45720" rIns="91440" bIns="45720" rtlCol="0" anchor="b">
            <a:normAutofit/>
          </a:bodyPr>
          <a:lstStyle/>
          <a:p>
            <a:r>
              <a:rPr lang="en-US"/>
              <a:t>Course PROGRESS</a:t>
            </a:r>
          </a:p>
        </p:txBody>
      </p:sp>
      <p:pic>
        <p:nvPicPr>
          <p:cNvPr id="6" name="Content Placeholder 5" descr="Two women with a smartphon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88417" y="2602108"/>
            <a:ext cx="5557854" cy="2912163"/>
          </a:xfrm>
          <a:prstGeom prst="rect">
            <a:avLst/>
          </a:prstGeom>
          <a:noFill/>
        </p:spPr>
      </p:pic>
      <p:graphicFrame>
        <p:nvGraphicFramePr>
          <p:cNvPr id="16" name="Content Placeholder 4" descr="SmartArt object">
            <a:extLst>
              <a:ext uri="{FF2B5EF4-FFF2-40B4-BE49-F238E27FC236}">
                <a16:creationId xmlns:a16="http://schemas.microsoft.com/office/drawing/2014/main" id="{F35B8AB0-B78B-405A-AC99-8E100E28E890}"/>
              </a:ext>
            </a:extLst>
          </p:cNvPr>
          <p:cNvGraphicFramePr>
            <a:graphicFrameLocks noGrp="1"/>
          </p:cNvGraphicFramePr>
          <p:nvPr>
            <p:ph sz="half" idx="1"/>
            <p:extLst>
              <p:ext uri="{D42A27DB-BD31-4B8C-83A1-F6EECF244321}">
                <p14:modId xmlns:p14="http://schemas.microsoft.com/office/powerpoint/2010/main" val="186031155"/>
              </p:ext>
            </p:extLst>
          </p:nvPr>
        </p:nvGraphicFramePr>
        <p:xfrm>
          <a:off x="445729" y="2563921"/>
          <a:ext cx="5422390" cy="298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23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Women with a pencil">
            <a:extLst>
              <a:ext uri="{FF2B5EF4-FFF2-40B4-BE49-F238E27FC236}">
                <a16:creationId xmlns:a16="http://schemas.microsoft.com/office/drawing/2014/main" id="{70DBF7FC-769A-4F7C-86D9-921C2CEAF6E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1705" y="0"/>
            <a:ext cx="7534275" cy="6858000"/>
          </a:xfrm>
        </p:spPr>
      </p:pic>
      <p:sp>
        <p:nvSpPr>
          <p:cNvPr id="3" name="Footer Placeholder 2">
            <a:extLst>
              <a:ext uri="{FF2B5EF4-FFF2-40B4-BE49-F238E27FC236}">
                <a16:creationId xmlns:a16="http://schemas.microsoft.com/office/drawing/2014/main" id="{1EDDB1DA-AD73-4E32-B7D5-0BD10081893B}"/>
              </a:ext>
            </a:extLst>
          </p:cNvPr>
          <p:cNvSpPr>
            <a:spLocks noGrp="1"/>
          </p:cNvSpPr>
          <p:nvPr>
            <p:ph type="ftr" sz="quarter" idx="11"/>
          </p:nvPr>
        </p:nvSpPr>
        <p:spPr>
          <a:xfrm>
            <a:off x="424391" y="6446838"/>
            <a:ext cx="6818262" cy="365125"/>
          </a:xfrm>
        </p:spPr>
        <p:txBody>
          <a:bodyPr/>
          <a:lstStyle/>
          <a:p>
            <a:r>
              <a:rPr lang="en-US"/>
              <a:t>Analysis and prediction of effect of virus diseases in human + deployment</a:t>
            </a:r>
          </a:p>
        </p:txBody>
      </p:sp>
      <p:sp>
        <p:nvSpPr>
          <p:cNvPr id="4" name="Slide Number Placeholder 3">
            <a:extLst>
              <a:ext uri="{FF2B5EF4-FFF2-40B4-BE49-F238E27FC236}">
                <a16:creationId xmlns:a16="http://schemas.microsoft.com/office/drawing/2014/main" id="{36B7E12A-8BF8-4D3D-842F-D070248D1B08}"/>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25</a:t>
            </a:fld>
            <a:endParaRPr lang="en-US"/>
          </a:p>
        </p:txBody>
      </p:sp>
      <p:sp>
        <p:nvSpPr>
          <p:cNvPr id="5" name="Title 4">
            <a:extLst>
              <a:ext uri="{FF2B5EF4-FFF2-40B4-BE49-F238E27FC236}">
                <a16:creationId xmlns:a16="http://schemas.microsoft.com/office/drawing/2014/main" id="{9C3D8B0C-EFCA-45C3-A92A-E9B17B93DAF7}"/>
              </a:ext>
            </a:extLst>
          </p:cNvPr>
          <p:cNvSpPr>
            <a:spLocks noGrp="1"/>
          </p:cNvSpPr>
          <p:nvPr>
            <p:ph type="title"/>
          </p:nvPr>
        </p:nvSpPr>
        <p:spPr>
          <a:xfrm>
            <a:off x="7955459" y="495297"/>
            <a:ext cx="3392382" cy="1675219"/>
          </a:xfrm>
        </p:spPr>
        <p:txBody>
          <a:bodyPr/>
          <a:lstStyle/>
          <a:p>
            <a:r>
              <a:rPr lang="en-US"/>
              <a:t>FIRST LESSON SUMMARY</a:t>
            </a:r>
            <a:endParaRPr lang="ru-RU"/>
          </a:p>
        </p:txBody>
      </p:sp>
      <p:sp>
        <p:nvSpPr>
          <p:cNvPr id="6" name="Content Placeholder 5">
            <a:extLst>
              <a:ext uri="{FF2B5EF4-FFF2-40B4-BE49-F238E27FC236}">
                <a16:creationId xmlns:a16="http://schemas.microsoft.com/office/drawing/2014/main" id="{1E9EACF6-E8C5-485F-B9F8-6F314C3308D6}"/>
              </a:ext>
            </a:extLst>
          </p:cNvPr>
          <p:cNvSpPr>
            <a:spLocks noGrp="1"/>
          </p:cNvSpPr>
          <p:nvPr>
            <p:ph sz="quarter" idx="14"/>
          </p:nvPr>
        </p:nvSpPr>
        <p:spPr>
          <a:xfrm>
            <a:off x="7955459" y="2051248"/>
            <a:ext cx="3392382" cy="4047446"/>
          </a:xfrm>
        </p:spPr>
        <p:txBody>
          <a:bodyPr/>
          <a:lstStyle/>
          <a:p>
            <a:pPr marL="216000" indent="-216000">
              <a:buFont typeface="Wingdings" panose="05000000000000000000" pitchFamily="2" charset="2"/>
              <a:buChar char="§"/>
            </a:pPr>
            <a:r>
              <a:rPr lang="en-US"/>
              <a:t>Lorem ipsum dolor sit amet, consectetuer adipiscing elit. Maecenas porttitor congue massa. Fusce posuere, magna sed pulvinar ultricies, purus lectus malesuada libero, sit amet commodo magna eros quis urna.</a:t>
            </a:r>
          </a:p>
          <a:p>
            <a:pPr marL="216000" indent="-216000">
              <a:buFont typeface="Wingdings" panose="05000000000000000000" pitchFamily="2" charset="2"/>
              <a:buChar char="§"/>
            </a:pPr>
            <a:r>
              <a:rPr lang="en-US"/>
              <a:t>Nunc viverra imperdiet enim. Fusce est. Vivamus a tellus.</a:t>
            </a:r>
          </a:p>
          <a:p>
            <a:pPr marL="216000" indent="-216000">
              <a:buFont typeface="Wingdings" panose="05000000000000000000" pitchFamily="2" charset="2"/>
              <a:buChar char="§"/>
            </a:pPr>
            <a:r>
              <a:rPr lang="en-US"/>
              <a:t>Pellentesque habitant morbi tristique senectus et netus et malesuada fames ac turpis egestas. Proin pharetra nonummy pede. Mauris et orci.</a:t>
            </a:r>
          </a:p>
        </p:txBody>
      </p:sp>
    </p:spTree>
    <p:extLst>
      <p:ext uri="{BB962C8B-B14F-4D97-AF65-F5344CB8AC3E}">
        <p14:creationId xmlns:p14="http://schemas.microsoft.com/office/powerpoint/2010/main" val="2955362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Placeholder 13" descr="Young women in a library">
            <a:extLst>
              <a:ext uri="{FF2B5EF4-FFF2-40B4-BE49-F238E27FC236}">
                <a16:creationId xmlns:a16="http://schemas.microsoft.com/office/drawing/2014/main" id="{E923BD5B-22B6-4E92-B95F-5F7B6467380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450662" y="606425"/>
            <a:ext cx="11285913" cy="3536950"/>
          </a:xfrm>
          <a:prstGeom prst="rect">
            <a:avLst/>
          </a:prstGeom>
        </p:spPr>
      </p:pic>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4294967295"/>
          </p:nvPr>
        </p:nvSpPr>
        <p:spPr>
          <a:xfrm>
            <a:off x="1077203" y="5316688"/>
            <a:ext cx="10014868" cy="676894"/>
          </a:xfrm>
        </p:spPr>
        <p:txBody>
          <a:bodyPr vert="horz" lIns="91440" tIns="45720" rIns="91440" bIns="45720" rtlCol="0" anchor="t">
            <a:normAutofit/>
          </a:bodyPr>
          <a:lstStyle/>
          <a:p>
            <a:pPr marL="0" indent="0">
              <a:lnSpc>
                <a:spcPct val="120000"/>
              </a:lnSpc>
              <a:spcBef>
                <a:spcPct val="20000"/>
              </a:spcBef>
              <a:buNone/>
            </a:pPr>
            <a:r>
              <a:rPr lang="en-US" sz="1600" cap="all">
                <a:solidFill>
                  <a:schemeClr val="tx2">
                    <a:lumMod val="10000"/>
                    <a:lumOff val="90000"/>
                    <a:alpha val="75000"/>
                  </a:schemeClr>
                </a:solidFill>
              </a:rPr>
              <a:t>Lorem ipsum dolor sit amet, consectetuer adipiscing elit. Maecenas porttitor congue massa. Fusce posuere, magna sed pulvinar ultricies, purus lectus malesuada libero</a:t>
            </a:r>
          </a:p>
        </p:txBody>
      </p:sp>
      <p:sp>
        <p:nvSpPr>
          <p:cNvPr id="7" name="Title 6">
            <a:extLst>
              <a:ext uri="{FF2B5EF4-FFF2-40B4-BE49-F238E27FC236}">
                <a16:creationId xmlns:a16="http://schemas.microsoft.com/office/drawing/2014/main" id="{24EC38A0-3DAB-4B29-9BBE-45A9EBDBF417}"/>
              </a:ext>
            </a:extLst>
          </p:cNvPr>
          <p:cNvSpPr>
            <a:spLocks noGrp="1"/>
          </p:cNvSpPr>
          <p:nvPr>
            <p:ph type="title"/>
          </p:nvPr>
        </p:nvSpPr>
        <p:spPr/>
        <p:txBody>
          <a:bodyPr/>
          <a:lstStyle/>
          <a:p>
            <a:r>
              <a:rPr lang="en-US"/>
              <a:t>THANK YOU!</a:t>
            </a:r>
            <a:endParaRPr lang="ru-RU"/>
          </a:p>
        </p:txBody>
      </p:sp>
      <p:sp>
        <p:nvSpPr>
          <p:cNvPr id="2" name="Footer Placeholder 1">
            <a:extLst>
              <a:ext uri="{FF2B5EF4-FFF2-40B4-BE49-F238E27FC236}">
                <a16:creationId xmlns:a16="http://schemas.microsoft.com/office/drawing/2014/main" id="{20D7B316-51C2-469E-BA92-43AE81C5AE9F}"/>
              </a:ext>
            </a:extLst>
          </p:cNvPr>
          <p:cNvSpPr>
            <a:spLocks noGrp="1"/>
          </p:cNvSpPr>
          <p:nvPr>
            <p:ph type="ftr" sz="quarter" idx="11"/>
          </p:nvPr>
        </p:nvSpPr>
        <p:spPr/>
        <p:txBody>
          <a:bodyPr/>
          <a:lstStyle/>
          <a:p>
            <a:pPr algn="l"/>
            <a:r>
              <a:rPr lang="en-US" noProof="0"/>
              <a:t>Analysis and prediction of effect of virus diseases in human + deployment</a:t>
            </a:r>
          </a:p>
        </p:txBody>
      </p:sp>
      <p:sp>
        <p:nvSpPr>
          <p:cNvPr id="3" name="Slide Number Placeholder 2">
            <a:extLst>
              <a:ext uri="{FF2B5EF4-FFF2-40B4-BE49-F238E27FC236}">
                <a16:creationId xmlns:a16="http://schemas.microsoft.com/office/drawing/2014/main" id="{8FCEDCE6-B22A-4A10-B68E-B4DE31814508}"/>
              </a:ext>
            </a:extLst>
          </p:cNvPr>
          <p:cNvSpPr>
            <a:spLocks noGrp="1"/>
          </p:cNvSpPr>
          <p:nvPr>
            <p:ph type="sldNum" sz="quarter" idx="12"/>
          </p:nvPr>
        </p:nvSpPr>
        <p:spPr/>
        <p:txBody>
          <a:bodyPr/>
          <a:lstStyle/>
          <a:p>
            <a:fld id="{F603CDE5-C1D8-4EDD-870F-A498BAFA520F}" type="slidenum">
              <a:rPr lang="en-US" noProof="0" smtClean="0"/>
              <a:t>26</a:t>
            </a:fld>
            <a:endParaRPr lang="en-US" noProof="0"/>
          </a:p>
        </p:txBody>
      </p:sp>
    </p:spTree>
    <p:extLst>
      <p:ext uri="{BB962C8B-B14F-4D97-AF65-F5344CB8AC3E}">
        <p14:creationId xmlns:p14="http://schemas.microsoft.com/office/powerpoint/2010/main" val="3798308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5A4A71-BF4C-4D5C-BFC7-87532A78DCB1}"/>
              </a:ext>
            </a:extLst>
          </p:cNvPr>
          <p:cNvSpPr>
            <a:spLocks noGrp="1"/>
          </p:cNvSpPr>
          <p:nvPr>
            <p:ph type="title"/>
          </p:nvPr>
        </p:nvSpPr>
        <p:spPr/>
        <p:txBody>
          <a:bodyPr/>
          <a:lstStyle/>
          <a:p>
            <a:r>
              <a:rPr lang="en-US" b="1" u="sng">
                <a:latin typeface="Times New Roman" panose="02020603050405020304" pitchFamily="18" charset="0"/>
                <a:cs typeface="Times New Roman" panose="02020603050405020304" pitchFamily="18" charset="0"/>
              </a:rPr>
              <a:t>Know the reason</a:t>
            </a:r>
          </a:p>
        </p:txBody>
      </p:sp>
      <p:sp>
        <p:nvSpPr>
          <p:cNvPr id="5" name="Text Placeholder 4">
            <a:extLst>
              <a:ext uri="{FF2B5EF4-FFF2-40B4-BE49-F238E27FC236}">
                <a16:creationId xmlns:a16="http://schemas.microsoft.com/office/drawing/2014/main" id="{192DC2B5-5E26-4712-A72B-C467FF94253F}"/>
              </a:ext>
            </a:extLst>
          </p:cNvPr>
          <p:cNvSpPr>
            <a:spLocks noGrp="1"/>
          </p:cNvSpPr>
          <p:nvPr>
            <p:ph type="body" sz="half" idx="2"/>
          </p:nvPr>
        </p:nvSpPr>
        <p:spPr>
          <a:xfrm>
            <a:off x="358529" y="1934334"/>
            <a:ext cx="5598388" cy="3811588"/>
          </a:xfrm>
        </p:spPr>
        <p:txBody>
          <a:bodyPr/>
          <a:lstStyle/>
          <a:p>
            <a:r>
              <a:rPr lang="en-US">
                <a:latin typeface="Times New Roman" panose="02020603050405020304" pitchFamily="18" charset="0"/>
                <a:cs typeface="Times New Roman" panose="02020603050405020304" pitchFamily="18" charset="0"/>
              </a:rPr>
              <a:t>Analysis on this dataset can help us to understand human symptoms.</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It helps us figuring out the future scope of viral diseases and their symptoms too.</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Not only this for an accuracy of 80% this limit bounded analysis can be helpful for the further future researches where in they would have future prospects like AI in health and neurology. </a:t>
            </a:r>
          </a:p>
        </p:txBody>
      </p:sp>
      <p:sp>
        <p:nvSpPr>
          <p:cNvPr id="6" name="Slide Number Placeholder 5">
            <a:extLst>
              <a:ext uri="{FF2B5EF4-FFF2-40B4-BE49-F238E27FC236}">
                <a16:creationId xmlns:a16="http://schemas.microsoft.com/office/drawing/2014/main" id="{FA73604A-7E08-4A9B-A7E1-F008615923E8}"/>
              </a:ext>
            </a:extLst>
          </p:cNvPr>
          <p:cNvSpPr>
            <a:spLocks noGrp="1"/>
          </p:cNvSpPr>
          <p:nvPr>
            <p:ph type="sldNum" sz="quarter" idx="12"/>
          </p:nvPr>
        </p:nvSpPr>
        <p:spPr/>
        <p:txBody>
          <a:bodyPr/>
          <a:lstStyle/>
          <a:p>
            <a:fld id="{F603CDE5-C1D8-4EDD-870F-A498BAFA520F}" type="slidenum">
              <a:rPr lang="en-US"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F5A9782B-C5C4-48DA-AA51-2AF88DEF26B7}"/>
              </a:ext>
            </a:extLst>
          </p:cNvPr>
          <p:cNvSpPr>
            <a:spLocks noGrp="1"/>
          </p:cNvSpPr>
          <p:nvPr>
            <p:ph type="ftr" sz="quarter" idx="11"/>
          </p:nvPr>
        </p:nvSpPr>
        <p:spPr/>
        <p:txBody>
          <a:bodyPr/>
          <a:lstStyle/>
          <a:p>
            <a:pPr algn="l"/>
            <a:r>
              <a:rPr lang="en-US">
                <a:latin typeface="Times New Roman" panose="02020603050405020304" pitchFamily="18" charset="0"/>
                <a:cs typeface="Times New Roman" panose="02020603050405020304" pitchFamily="18" charset="0"/>
              </a:rPr>
              <a:t>Analysis and prediction of effect of virus diseases in human + deployment</a:t>
            </a:r>
          </a:p>
        </p:txBody>
      </p:sp>
      <p:pic>
        <p:nvPicPr>
          <p:cNvPr id="10" name="Picture Placeholder 9">
            <a:extLst>
              <a:ext uri="{FF2B5EF4-FFF2-40B4-BE49-F238E27FC236}">
                <a16:creationId xmlns:a16="http://schemas.microsoft.com/office/drawing/2014/main" id="{109874DF-4483-4899-A10C-B0C5378B0136}"/>
              </a:ext>
            </a:extLst>
          </p:cNvPr>
          <p:cNvPicPr>
            <a:picLocks noGrp="1" noChangeAspect="1"/>
          </p:cNvPicPr>
          <p:nvPr>
            <p:ph type="pic" idx="1"/>
          </p:nvPr>
        </p:nvPicPr>
        <p:blipFill>
          <a:blip r:embed="rId3">
            <a:extLst>
              <a:ext uri="{837473B0-CC2E-450A-ABE3-18F120FF3D39}">
                <a1611:picAttrSrcUrl xmlns:a1611="http://schemas.microsoft.com/office/drawing/2016/11/main" xmlns="" r:id="rId4"/>
              </a:ext>
            </a:extLst>
          </a:blip>
          <a:srcRect/>
          <a:stretch/>
        </p:blipFill>
        <p:spPr>
          <a:xfrm>
            <a:off x="6096000" y="878888"/>
            <a:ext cx="5814017" cy="5545025"/>
          </a:xfrm>
        </p:spPr>
      </p:pic>
    </p:spTree>
    <p:extLst>
      <p:ext uri="{BB962C8B-B14F-4D97-AF65-F5344CB8AC3E}">
        <p14:creationId xmlns:p14="http://schemas.microsoft.com/office/powerpoint/2010/main" val="98565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3CED7894-4F62-4A6C-8DB5-DB5BE08E9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13654" y="702156"/>
            <a:ext cx="3568661" cy="1188720"/>
          </a:xfrm>
        </p:spPr>
        <p:txBody>
          <a:bodyPr vert="horz" lIns="91440" tIns="45720" rIns="91440" bIns="45720" rtlCol="0" anchor="b">
            <a:normAutofit/>
          </a:bodyPr>
          <a:lstStyle/>
          <a:p>
            <a:r>
              <a:rPr lang="en-US" b="1" u="sng">
                <a:solidFill>
                  <a:schemeClr val="accent1">
                    <a:lumMod val="75000"/>
                  </a:schemeClr>
                </a:solidFill>
                <a:latin typeface="Times New Roman" panose="02020603050405020304" pitchFamily="18" charset="0"/>
                <a:cs typeface="Times New Roman" panose="02020603050405020304" pitchFamily="18" charset="0"/>
              </a:rPr>
              <a:t>Collecting</a:t>
            </a:r>
          </a:p>
        </p:txBody>
      </p:sp>
      <p:sp>
        <p:nvSpPr>
          <p:cNvPr id="67" name="Rectangle 66">
            <a:extLst>
              <a:ext uri="{FF2B5EF4-FFF2-40B4-BE49-F238E27FC236}">
                <a16:creationId xmlns:a16="http://schemas.microsoft.com/office/drawing/2014/main" id="{E536F3B4-50F6-4C52-8F76-4EB121471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7BD30D-629F-49D4-AE04-2D99B365E4B8}"/>
              </a:ext>
            </a:extLst>
          </p:cNvPr>
          <p:cNvSpPr>
            <a:spLocks noGrp="1"/>
          </p:cNvSpPr>
          <p:nvPr>
            <p:ph sz="half" idx="4294967295"/>
          </p:nvPr>
        </p:nvSpPr>
        <p:spPr>
          <a:xfrm>
            <a:off x="541282" y="1796715"/>
            <a:ext cx="5386416" cy="4359129"/>
          </a:xfrm>
        </p:spPr>
        <p:txBody>
          <a:bodyPr vert="horz" lIns="91440" tIns="45720" rIns="91440" bIns="45720" rtlCol="0" anchor="ctr">
            <a:normAutofit/>
          </a:bodyPr>
          <a:lstStyle/>
          <a:p>
            <a:pPr marL="0" indent="0">
              <a:buNone/>
            </a:pPr>
            <a:r>
              <a:rPr lang="en-US" sz="1600">
                <a:latin typeface="Times New Roman" panose="02020603050405020304" pitchFamily="18" charset="0"/>
                <a:cs typeface="Times New Roman" panose="02020603050405020304" pitchFamily="18" charset="0"/>
              </a:rPr>
              <a:t>We have reached to our dataset long after browsing through web:</a:t>
            </a:r>
          </a:p>
          <a:p>
            <a:pPr marL="216000" indent="-216000"/>
            <a:r>
              <a:rPr lang="en-US" sz="1600">
                <a:latin typeface="Times New Roman" panose="02020603050405020304" pitchFamily="18" charset="0"/>
                <a:cs typeface="Times New Roman" panose="02020603050405020304" pitchFamily="18" charset="0"/>
              </a:rPr>
              <a:t>The data we have collected are in format of xlsx, csv.</a:t>
            </a:r>
          </a:p>
          <a:p>
            <a:pPr marL="216000" indent="-216000"/>
            <a:r>
              <a:rPr lang="en-US" sz="1600">
                <a:latin typeface="Times New Roman" panose="02020603050405020304" pitchFamily="18" charset="0"/>
                <a:cs typeface="Times New Roman" panose="02020603050405020304" pitchFamily="18" charset="0"/>
              </a:rPr>
              <a:t>We have gathered our data form sources like CERN, Kaggle, UNICEF, Data World etc.</a:t>
            </a:r>
          </a:p>
          <a:p>
            <a:pPr marL="216000" indent="-216000"/>
            <a:r>
              <a:rPr lang="en-US" sz="1600">
                <a:latin typeface="Times New Roman" panose="02020603050405020304" pitchFamily="18" charset="0"/>
                <a:cs typeface="Times New Roman" panose="02020603050405020304" pitchFamily="18" charset="0"/>
              </a:rPr>
              <a:t>The data that we have collected is very incompatible to our systems</a:t>
            </a:r>
          </a:p>
          <a:p>
            <a:pPr marL="216000" indent="-216000"/>
            <a:r>
              <a:rPr lang="en-US" sz="1600">
                <a:latin typeface="Times New Roman" panose="02020603050405020304" pitchFamily="18" charset="0"/>
                <a:cs typeface="Times New Roman" panose="02020603050405020304" pitchFamily="18" charset="0"/>
              </a:rPr>
              <a:t>So our next step is to prepare it for our understanding.</a:t>
            </a:r>
          </a:p>
          <a:p>
            <a:pPr marL="216000" indent="-216000"/>
            <a:r>
              <a:rPr lang="en-US" sz="1600">
                <a:latin typeface="Times New Roman" panose="02020603050405020304" pitchFamily="18" charset="0"/>
                <a:cs typeface="Times New Roman" panose="02020603050405020304" pitchFamily="18" charset="0"/>
              </a:rPr>
              <a:t>The datasets we have till date are of :</a:t>
            </a:r>
          </a:p>
          <a:p>
            <a:pPr marL="324000" lvl="1" indent="0" algn="ctr">
              <a:buNone/>
            </a:pPr>
            <a:r>
              <a:rPr lang="en-US" sz="1400">
                <a:latin typeface="Times New Roman" panose="02020603050405020304" pitchFamily="18" charset="0"/>
                <a:cs typeface="Times New Roman" panose="02020603050405020304" pitchFamily="18" charset="0"/>
              </a:rPr>
              <a:t>  COVID , Dengue , HIV-AIDS , </a:t>
            </a:r>
            <a:r>
              <a:rPr lang="en-US" sz="1400" err="1">
                <a:latin typeface="Times New Roman" panose="02020603050405020304" pitchFamily="18" charset="0"/>
                <a:cs typeface="Times New Roman" panose="02020603050405020304" pitchFamily="18" charset="0"/>
              </a:rPr>
              <a:t>Hanta</a:t>
            </a:r>
            <a:r>
              <a:rPr lang="en-US" sz="1400">
                <a:latin typeface="Times New Roman" panose="02020603050405020304" pitchFamily="18" charset="0"/>
                <a:cs typeface="Times New Roman" panose="02020603050405020304" pitchFamily="18" charset="0"/>
              </a:rPr>
              <a:t> Fever , Pneumonia , Ebola , Influenza , Zika Virus.</a:t>
            </a:r>
          </a:p>
        </p:txBody>
      </p:sp>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a:xfrm>
            <a:off x="361060" y="6423914"/>
            <a:ext cx="3568661" cy="365125"/>
          </a:xfrm>
        </p:spPr>
        <p:txBody>
          <a:bodyPr vert="horz" lIns="91440" tIns="45720" rIns="91440" bIns="45720" rtlCol="0" anchor="ctr">
            <a:normAutofit lnSpcReduction="10000"/>
          </a:bodyPr>
          <a:lstStyle/>
          <a:p>
            <a:pPr defTabSz="457200">
              <a:spcAft>
                <a:spcPts val="600"/>
              </a:spcAft>
            </a:pPr>
            <a:r>
              <a:rPr lang="en-US" kern="1200" cap="all">
                <a:solidFill>
                  <a:schemeClr val="accent1">
                    <a:alpha val="75000"/>
                  </a:schemeClr>
                </a:solidFill>
                <a:latin typeface="+mn-lt"/>
                <a:ea typeface="+mn-ea"/>
                <a:cs typeface="+mn-cs"/>
              </a:rPr>
              <a:t>Analysis and prediction of effect of virus diseases in human + deployment</a:t>
            </a:r>
          </a:p>
        </p:txBody>
      </p:sp>
      <p:pic>
        <p:nvPicPr>
          <p:cNvPr id="6" name="Content Placeholder 5">
            <a:extLst>
              <a:ext uri="{FF2B5EF4-FFF2-40B4-BE49-F238E27FC236}">
                <a16:creationId xmlns:a16="http://schemas.microsoft.com/office/drawing/2014/main" id="{BF79C0FC-6A53-48FD-A2FB-DC1F7E6C6B69}"/>
              </a:ext>
            </a:extLst>
          </p:cNvPr>
          <p:cNvPicPr>
            <a:picLocks noGrp="1" noChangeAspect="1"/>
          </p:cNvPicPr>
          <p:nvPr>
            <p:ph sz="half" idx="4294967295"/>
          </p:nvPr>
        </p:nvPicPr>
        <p:blipFill>
          <a:blip r:embed="rId3">
            <a:extLst>
              <a:ext uri="{837473B0-CC2E-450A-ABE3-18F120FF3D39}">
                <a1611:picAttrSrcUrl xmlns:a1611="http://schemas.microsoft.com/office/drawing/2016/11/main" xmlns="" r:id="rId4"/>
              </a:ext>
            </a:extLst>
          </a:blip>
          <a:srcRect/>
          <a:stretch/>
        </p:blipFill>
        <p:spPr>
          <a:xfrm>
            <a:off x="6795260" y="0"/>
            <a:ext cx="5386416" cy="6858000"/>
          </a:xfrm>
          <a:prstGeom prst="rect">
            <a:avLst/>
          </a:prstGeom>
        </p:spPr>
      </p:pic>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4</a:t>
            </a:fld>
            <a:endParaRPr lang="en-US">
              <a:solidFill>
                <a:srgbClr val="FFFFFF"/>
              </a:solidFill>
            </a:endParaRPr>
          </a:p>
        </p:txBody>
      </p:sp>
    </p:spTree>
    <p:extLst>
      <p:ext uri="{BB962C8B-B14F-4D97-AF65-F5344CB8AC3E}">
        <p14:creationId xmlns:p14="http://schemas.microsoft.com/office/powerpoint/2010/main" val="178987338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4286724" y="1065322"/>
            <a:ext cx="3693000" cy="512685"/>
          </a:xfrm>
        </p:spPr>
        <p:txBody>
          <a:bodyPr>
            <a:normAutofit fontScale="90000"/>
          </a:bodyPr>
          <a:lstStyle/>
          <a:p>
            <a:pPr algn="ctr"/>
            <a:r>
              <a:rPr lang="en-US" b="1" u="sng">
                <a:latin typeface="Times New Roman" panose="02020603050405020304" pitchFamily="18" charset="0"/>
                <a:cs typeface="Times New Roman" panose="02020603050405020304" pitchFamily="18" charset="0"/>
              </a:rPr>
              <a:t>Data preparation</a:t>
            </a: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a:xfrm>
            <a:off x="366407" y="6423914"/>
            <a:ext cx="6917210" cy="365125"/>
          </a:xfrm>
        </p:spPr>
        <p:txBody>
          <a:bodyPr/>
          <a:lstStyle/>
          <a:p>
            <a:r>
              <a:rPr lang="en-US">
                <a:latin typeface="Times New Roman" panose="02020603050405020304" pitchFamily="18" charset="0"/>
                <a:cs typeface="Times New Roman" panose="02020603050405020304" pitchFamily="18" charset="0"/>
              </a:rPr>
              <a:t>Analysis and prediction of effect of virus diseases in human + deployment</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pic>
        <p:nvPicPr>
          <p:cNvPr id="9" name="Picture Placeholder 8">
            <a:extLst>
              <a:ext uri="{FF2B5EF4-FFF2-40B4-BE49-F238E27FC236}">
                <a16:creationId xmlns:a16="http://schemas.microsoft.com/office/drawing/2014/main" id="{3896A4E6-8FD8-4D77-AAB0-2B6A3165482E}"/>
              </a:ext>
            </a:extLst>
          </p:cNvPr>
          <p:cNvPicPr>
            <a:picLocks noGrp="1" noChangeAspect="1"/>
          </p:cNvPicPr>
          <p:nvPr>
            <p:ph type="pic" idx="1"/>
          </p:nvPr>
        </p:nvPicPr>
        <p:blipFill>
          <a:blip r:embed="rId3">
            <a:extLst>
              <a:ext uri="{837473B0-CC2E-450A-ABE3-18F120FF3D39}">
                <a1611:picAttrSrcUrl xmlns:a1611="http://schemas.microsoft.com/office/drawing/2016/11/main" xmlns="" r:id="rId4"/>
              </a:ext>
            </a:extLst>
          </a:blip>
          <a:srcRect/>
          <a:stretch/>
        </p:blipFill>
        <p:spPr>
          <a:xfrm flipH="1">
            <a:off x="366407" y="1065322"/>
            <a:ext cx="3693000" cy="5358591"/>
          </a:xfrm>
        </p:spPr>
      </p:pic>
      <p:sp>
        <p:nvSpPr>
          <p:cNvPr id="12" name="TextBox 11">
            <a:extLst>
              <a:ext uri="{FF2B5EF4-FFF2-40B4-BE49-F238E27FC236}">
                <a16:creationId xmlns:a16="http://schemas.microsoft.com/office/drawing/2014/main" id="{55F3CF5B-287B-473F-872D-208308E4555F}"/>
              </a:ext>
            </a:extLst>
          </p:cNvPr>
          <p:cNvSpPr txBox="1"/>
          <p:nvPr/>
        </p:nvSpPr>
        <p:spPr>
          <a:xfrm>
            <a:off x="4286724" y="1766656"/>
            <a:ext cx="7538869" cy="2308324"/>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BUILDING FROM MEANING LESS TO MEANINGFUL</a:t>
            </a: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Since our data contain too many missing and null values so we have decided to filtering out some of these values as well as filling some of them. For that</a:t>
            </a:r>
          </a:p>
          <a:p>
            <a:r>
              <a:rPr lang="en-IN">
                <a:latin typeface="Times New Roman" panose="02020603050405020304" pitchFamily="18" charset="0"/>
                <a:cs typeface="Times New Roman" panose="02020603050405020304" pitchFamily="18" charset="0"/>
              </a:rPr>
              <a:t>For that we are using some libraries and packages from python, R</a:t>
            </a:r>
          </a:p>
          <a:p>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Now we are ready to understand this data based on some constraints that are required for our analysis.</a:t>
            </a:r>
          </a:p>
        </p:txBody>
      </p:sp>
    </p:spTree>
    <p:extLst>
      <p:ext uri="{BB962C8B-B14F-4D97-AF65-F5344CB8AC3E}">
        <p14:creationId xmlns:p14="http://schemas.microsoft.com/office/powerpoint/2010/main" val="502411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a:xfrm>
            <a:off x="4369449" y="788673"/>
            <a:ext cx="3577394" cy="673924"/>
          </a:xfrm>
        </p:spPr>
        <p:txBody>
          <a:bodyPr/>
          <a:lstStyle/>
          <a:p>
            <a:pPr algn="ctr"/>
            <a:r>
              <a:rPr lang="en-US" b="1" u="sng">
                <a:latin typeface="Times New Roman" panose="02020603050405020304" pitchFamily="18" charset="0"/>
                <a:cs typeface="Times New Roman" panose="02020603050405020304" pitchFamily="18" charset="0"/>
              </a:rPr>
              <a:t>Constraints</a:t>
            </a:r>
          </a:p>
        </p:txBody>
      </p:sp>
      <p:sp>
        <p:nvSpPr>
          <p:cNvPr id="6" name="Slide Number Placeholder 5">
            <a:extLst>
              <a:ext uri="{FF2B5EF4-FFF2-40B4-BE49-F238E27FC236}">
                <a16:creationId xmlns:a16="http://schemas.microsoft.com/office/drawing/2014/main" id="{F2CF6BB9-EEA3-41F4-8032-BEDB0257613C}"/>
              </a:ext>
            </a:extLst>
          </p:cNvPr>
          <p:cNvSpPr>
            <a:spLocks noGrp="1"/>
          </p:cNvSpPr>
          <p:nvPr>
            <p:ph type="sldNum" sz="quarter" idx="12"/>
          </p:nvPr>
        </p:nvSpPr>
        <p:spPr/>
        <p:txBody>
          <a:bodyPr/>
          <a:lstStyle/>
          <a:p>
            <a:fld id="{3A98EE3D-8CD1-4C3F-BD1C-C98C9596463C}"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FBA1D6E0-6A9C-4ADB-984E-B54DD59C6DF0}"/>
              </a:ext>
            </a:extLst>
          </p:cNvPr>
          <p:cNvSpPr>
            <a:spLocks noGrp="1"/>
          </p:cNvSpPr>
          <p:nvPr>
            <p:ph sz="quarter" idx="14"/>
          </p:nvPr>
        </p:nvSpPr>
        <p:spPr>
          <a:xfrm>
            <a:off x="4456590" y="1740023"/>
            <a:ext cx="7293451" cy="4125672"/>
          </a:xfrm>
        </p:spPr>
        <p:txBody>
          <a:bodyPr/>
          <a:lstStyle/>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At each visualization we will focus on the relationship between human and virus.</a:t>
            </a:r>
          </a:p>
          <a:p>
            <a:pPr marL="285750" indent="-285750">
              <a:buFont typeface="Wingdings" panose="05000000000000000000" pitchFamily="2" charset="2"/>
              <a:buChar char="q"/>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More specifically we will study the effect on human based on gender, age, time, intensity, place.</a:t>
            </a:r>
          </a:p>
          <a:p>
            <a:pPr marL="285750" indent="-285750">
              <a:buFont typeface="Wingdings" panose="05000000000000000000" pitchFamily="2" charset="2"/>
              <a:buChar char="q"/>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We will also look for symptoms reflected and their commonness.</a:t>
            </a:r>
          </a:p>
          <a:p>
            <a:pPr marL="285750" indent="-285750">
              <a:buFont typeface="Wingdings" panose="05000000000000000000" pitchFamily="2" charset="2"/>
              <a:buChar char="q"/>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We will neglect the analysis above and below a specified age.</a:t>
            </a:r>
          </a:p>
          <a:p>
            <a:pPr marL="285750" indent="-285750">
              <a:buFont typeface="Wingdings" panose="05000000000000000000" pitchFamily="2" charset="2"/>
              <a:buChar char="q"/>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We will relate the age with disease categorized by place.</a:t>
            </a: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Analysis and prediction of effect of virus diseases in human + deployment</a:t>
            </a:r>
          </a:p>
        </p:txBody>
      </p:sp>
      <p:pic>
        <p:nvPicPr>
          <p:cNvPr id="15" name="Picture Placeholder 14">
            <a:extLst>
              <a:ext uri="{FF2B5EF4-FFF2-40B4-BE49-F238E27FC236}">
                <a16:creationId xmlns:a16="http://schemas.microsoft.com/office/drawing/2014/main" id="{60700499-F5C8-4234-A554-8E26834CCF11}"/>
              </a:ext>
            </a:extLst>
          </p:cNvPr>
          <p:cNvPicPr>
            <a:picLocks noGrp="1" noChangeAspect="1"/>
          </p:cNvPicPr>
          <p:nvPr>
            <p:ph type="pic" idx="1"/>
          </p:nvPr>
        </p:nvPicPr>
        <p:blipFill>
          <a:blip r:embed="rId3">
            <a:extLst>
              <a:ext uri="{837473B0-CC2E-450A-ABE3-18F120FF3D39}">
                <a1611:picAttrSrcUrl xmlns:a1611="http://schemas.microsoft.com/office/drawing/2016/11/main" xmlns="" r:id="rId4"/>
              </a:ext>
            </a:extLst>
          </a:blip>
          <a:srcRect/>
          <a:stretch/>
        </p:blipFill>
        <p:spPr>
          <a:xfrm>
            <a:off x="441959" y="2579004"/>
            <a:ext cx="3702877" cy="1873655"/>
          </a:xfrm>
        </p:spPr>
      </p:pic>
    </p:spTree>
    <p:extLst>
      <p:ext uri="{BB962C8B-B14F-4D97-AF65-F5344CB8AC3E}">
        <p14:creationId xmlns:p14="http://schemas.microsoft.com/office/powerpoint/2010/main" val="133924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DF73C-C513-462C-B978-FF75D5BB8E43}"/>
              </a:ext>
            </a:extLst>
          </p:cNvPr>
          <p:cNvSpPr>
            <a:spLocks noGrp="1"/>
          </p:cNvSpPr>
          <p:nvPr>
            <p:ph type="sldNum" sz="quarter" idx="12"/>
          </p:nvPr>
        </p:nvSpPr>
        <p:spPr/>
        <p:txBody>
          <a:bodyPr/>
          <a:lstStyle/>
          <a:p>
            <a:fld id="{3A98EE3D-8CD1-4C3F-BD1C-C98C9596463C}" type="slidenum">
              <a:rPr lang="en-US" smtClean="0"/>
              <a:t>7</a:t>
            </a:fld>
            <a:endParaRPr lang="en-US"/>
          </a:p>
        </p:txBody>
      </p:sp>
      <p:sp>
        <p:nvSpPr>
          <p:cNvPr id="3" name="Footer Placeholder 2">
            <a:extLst>
              <a:ext uri="{FF2B5EF4-FFF2-40B4-BE49-F238E27FC236}">
                <a16:creationId xmlns:a16="http://schemas.microsoft.com/office/drawing/2014/main" id="{35055809-9705-48F3-AA8A-1952399A1066}"/>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1E87E44A-F79E-41ED-A8F5-990F11E289C7}"/>
              </a:ext>
            </a:extLst>
          </p:cNvPr>
          <p:cNvSpPr>
            <a:spLocks noGrp="1"/>
          </p:cNvSpPr>
          <p:nvPr>
            <p:ph type="title"/>
          </p:nvPr>
        </p:nvSpPr>
        <p:spPr/>
        <p:txBody>
          <a:bodyPr/>
          <a:lstStyle/>
          <a:p>
            <a:r>
              <a:rPr lang="en-US" b="1">
                <a:latin typeface="Times New Roman"/>
                <a:ea typeface="+mj-lt"/>
                <a:cs typeface="+mj-lt"/>
              </a:rPr>
              <a:t>Methods and Materials</a:t>
            </a:r>
            <a:endParaRPr lang="en-US">
              <a:latin typeface="Times New Roman"/>
              <a:cs typeface="Times New Roman"/>
            </a:endParaRPr>
          </a:p>
        </p:txBody>
      </p:sp>
      <p:pic>
        <p:nvPicPr>
          <p:cNvPr id="9" name="Picture 9" descr="Diagram&#10;&#10;Description automatically generated">
            <a:extLst>
              <a:ext uri="{FF2B5EF4-FFF2-40B4-BE49-F238E27FC236}">
                <a16:creationId xmlns:a16="http://schemas.microsoft.com/office/drawing/2014/main" id="{D1A6AFCB-1188-45A5-BCEC-A1DEF64191F4}"/>
              </a:ext>
            </a:extLst>
          </p:cNvPr>
          <p:cNvPicPr>
            <a:picLocks noGrp="1" noChangeAspect="1"/>
          </p:cNvPicPr>
          <p:nvPr>
            <p:ph idx="1"/>
          </p:nvPr>
        </p:nvPicPr>
        <p:blipFill>
          <a:blip r:embed="rId2"/>
          <a:stretch>
            <a:fillRect/>
          </a:stretch>
        </p:blipFill>
        <p:spPr>
          <a:xfrm>
            <a:off x="4219706" y="1909794"/>
            <a:ext cx="3376808" cy="1714500"/>
          </a:xfrm>
        </p:spPr>
      </p:pic>
      <p:sp>
        <p:nvSpPr>
          <p:cNvPr id="10" name="TextBox 9">
            <a:extLst>
              <a:ext uri="{FF2B5EF4-FFF2-40B4-BE49-F238E27FC236}">
                <a16:creationId xmlns:a16="http://schemas.microsoft.com/office/drawing/2014/main" id="{1267B34B-4633-4671-88B8-45B4D616C54B}"/>
              </a:ext>
            </a:extLst>
          </p:cNvPr>
          <p:cNvSpPr txBox="1"/>
          <p:nvPr/>
        </p:nvSpPr>
        <p:spPr>
          <a:xfrm>
            <a:off x="1592893" y="3837140"/>
            <a:ext cx="900621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mn-lt"/>
                <a:cs typeface="+mn-lt"/>
              </a:rPr>
              <a:t>After collecting the datasets from various sources they include the data that is incorrect, incomplete, irrelevant, duplicated or formatted in different data type so this data is not helpful in terms of analyzing because it may provide incorrect results so in this current project phase, we check whether our dataset is cleaned or not. Most of our data sets are accurate and does not require cleaning of our data , if it is required, we will do data cleaning with the help of python using it's libraries in order to fill empty fields and to identify duplicate data types. </a:t>
            </a:r>
            <a:endParaRPr lang="en-US">
              <a:latin typeface="Times New Roman"/>
              <a:cs typeface="Times New Roman"/>
            </a:endParaRPr>
          </a:p>
          <a:p>
            <a:endParaRPr lang="en-US">
              <a:latin typeface="Times New Roman"/>
              <a:cs typeface="Times New Roman"/>
            </a:endParaRPr>
          </a:p>
          <a:p>
            <a:r>
              <a:rPr lang="en-US">
                <a:latin typeface="Times New Roman"/>
                <a:ea typeface="+mn-lt"/>
                <a:cs typeface="+mn-lt"/>
              </a:rPr>
              <a:t>The procedures that we acquire in order to clean the datasets are shown in the slides below: </a:t>
            </a:r>
            <a:endParaRPr lang="en-US">
              <a:latin typeface="Times New Roman"/>
              <a:cs typeface="Times New Roman"/>
            </a:endParaRPr>
          </a:p>
        </p:txBody>
      </p:sp>
    </p:spTree>
    <p:extLst>
      <p:ext uri="{BB962C8B-B14F-4D97-AF65-F5344CB8AC3E}">
        <p14:creationId xmlns:p14="http://schemas.microsoft.com/office/powerpoint/2010/main" val="200169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7FC97F-247E-4EC4-8334-AB0EF3173114}"/>
              </a:ext>
            </a:extLst>
          </p:cNvPr>
          <p:cNvSpPr>
            <a:spLocks noGrp="1"/>
          </p:cNvSpPr>
          <p:nvPr>
            <p:ph type="sldNum" sz="quarter" idx="12"/>
          </p:nvPr>
        </p:nvSpPr>
        <p:spPr/>
        <p:txBody>
          <a:bodyPr/>
          <a:lstStyle/>
          <a:p>
            <a:fld id="{3A98EE3D-8CD1-4C3F-BD1C-C98C9596463C}" type="slidenum">
              <a:rPr lang="en-US" smtClean="0"/>
              <a:t>8</a:t>
            </a:fld>
            <a:endParaRPr lang="en-US"/>
          </a:p>
        </p:txBody>
      </p:sp>
      <p:sp>
        <p:nvSpPr>
          <p:cNvPr id="3" name="Footer Placeholder 2">
            <a:extLst>
              <a:ext uri="{FF2B5EF4-FFF2-40B4-BE49-F238E27FC236}">
                <a16:creationId xmlns:a16="http://schemas.microsoft.com/office/drawing/2014/main" id="{39F1B909-D5B7-4B28-A2CE-2A8982A11F36}"/>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03183AC0-5ABB-4B78-BA8C-7A267E6A3951}"/>
              </a:ext>
            </a:extLst>
          </p:cNvPr>
          <p:cNvSpPr>
            <a:spLocks noGrp="1"/>
          </p:cNvSpPr>
          <p:nvPr>
            <p:ph type="title"/>
          </p:nvPr>
        </p:nvSpPr>
        <p:spPr/>
        <p:txBody>
          <a:bodyPr/>
          <a:lstStyle/>
          <a:p>
            <a:r>
              <a:rPr lang="en-US"/>
              <a:t>People of all age-group effected by covid-19</a:t>
            </a:r>
          </a:p>
        </p:txBody>
      </p:sp>
      <p:pic>
        <p:nvPicPr>
          <p:cNvPr id="6" name="Picture 6" descr="Text&#10;&#10;Description automatically generated">
            <a:extLst>
              <a:ext uri="{FF2B5EF4-FFF2-40B4-BE49-F238E27FC236}">
                <a16:creationId xmlns:a16="http://schemas.microsoft.com/office/drawing/2014/main" id="{764C3C02-CA5D-403B-BFA3-CD9DD31B9E40}"/>
              </a:ext>
            </a:extLst>
          </p:cNvPr>
          <p:cNvPicPr>
            <a:picLocks noGrp="1" noChangeAspect="1"/>
          </p:cNvPicPr>
          <p:nvPr>
            <p:ph idx="1"/>
          </p:nvPr>
        </p:nvPicPr>
        <p:blipFill>
          <a:blip r:embed="rId2"/>
          <a:stretch>
            <a:fillRect/>
          </a:stretch>
        </p:blipFill>
        <p:spPr>
          <a:xfrm>
            <a:off x="2714625" y="2443260"/>
            <a:ext cx="6762750" cy="3152775"/>
          </a:xfrm>
        </p:spPr>
      </p:pic>
    </p:spTree>
    <p:extLst>
      <p:ext uri="{BB962C8B-B14F-4D97-AF65-F5344CB8AC3E}">
        <p14:creationId xmlns:p14="http://schemas.microsoft.com/office/powerpoint/2010/main" val="3774188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765BDF-4468-482F-AF8A-F9CD9B5A113C}"/>
              </a:ext>
            </a:extLst>
          </p:cNvPr>
          <p:cNvSpPr>
            <a:spLocks noGrp="1"/>
          </p:cNvSpPr>
          <p:nvPr>
            <p:ph type="sldNum" sz="quarter" idx="12"/>
          </p:nvPr>
        </p:nvSpPr>
        <p:spPr/>
        <p:txBody>
          <a:bodyPr/>
          <a:lstStyle/>
          <a:p>
            <a:fld id="{3A98EE3D-8CD1-4C3F-BD1C-C98C9596463C}" type="slidenum">
              <a:rPr lang="en-US" smtClean="0"/>
              <a:t>9</a:t>
            </a:fld>
            <a:endParaRPr lang="en-US"/>
          </a:p>
        </p:txBody>
      </p:sp>
      <p:sp>
        <p:nvSpPr>
          <p:cNvPr id="3" name="Footer Placeholder 2">
            <a:extLst>
              <a:ext uri="{FF2B5EF4-FFF2-40B4-BE49-F238E27FC236}">
                <a16:creationId xmlns:a16="http://schemas.microsoft.com/office/drawing/2014/main" id="{1E67A89B-3728-4A76-8B4E-3DC017184690}"/>
              </a:ext>
            </a:extLst>
          </p:cNvPr>
          <p:cNvSpPr>
            <a:spLocks noGrp="1"/>
          </p:cNvSpPr>
          <p:nvPr>
            <p:ph type="ftr" sz="quarter" idx="11"/>
          </p:nvPr>
        </p:nvSpPr>
        <p:spPr/>
        <p:txBody>
          <a:bodyPr/>
          <a:lstStyle/>
          <a:p>
            <a:pPr algn="l"/>
            <a:r>
              <a:rPr lang="en-US"/>
              <a:t>Analysis and prediction of effect of virus diseases in human + deployment</a:t>
            </a:r>
          </a:p>
        </p:txBody>
      </p:sp>
      <p:sp>
        <p:nvSpPr>
          <p:cNvPr id="4" name="Title 3">
            <a:extLst>
              <a:ext uri="{FF2B5EF4-FFF2-40B4-BE49-F238E27FC236}">
                <a16:creationId xmlns:a16="http://schemas.microsoft.com/office/drawing/2014/main" id="{BA350027-48DD-4665-A311-166F65C4B9BB}"/>
              </a:ext>
            </a:extLst>
          </p:cNvPr>
          <p:cNvSpPr>
            <a:spLocks noGrp="1"/>
          </p:cNvSpPr>
          <p:nvPr>
            <p:ph type="title"/>
          </p:nvPr>
        </p:nvSpPr>
        <p:spPr/>
        <p:txBody>
          <a:bodyPr/>
          <a:lstStyle/>
          <a:p>
            <a:r>
              <a:rPr lang="en-US"/>
              <a:t>Total cases effecting the age-group</a:t>
            </a:r>
          </a:p>
        </p:txBody>
      </p:sp>
      <p:pic>
        <p:nvPicPr>
          <p:cNvPr id="7" name="Picture 7" descr="A screen shot of a smart phone&#10;&#10;Description automatically generated">
            <a:extLst>
              <a:ext uri="{FF2B5EF4-FFF2-40B4-BE49-F238E27FC236}">
                <a16:creationId xmlns:a16="http://schemas.microsoft.com/office/drawing/2014/main" id="{1C4F5C59-42C1-483B-9778-DE7E6CF62775}"/>
              </a:ext>
            </a:extLst>
          </p:cNvPr>
          <p:cNvPicPr>
            <a:picLocks noGrp="1" noChangeAspect="1"/>
          </p:cNvPicPr>
          <p:nvPr>
            <p:ph sz="half" idx="1"/>
          </p:nvPr>
        </p:nvPicPr>
        <p:blipFill>
          <a:blip r:embed="rId2"/>
          <a:stretch>
            <a:fillRect/>
          </a:stretch>
        </p:blipFill>
        <p:spPr>
          <a:xfrm>
            <a:off x="574907" y="2184871"/>
            <a:ext cx="2904545" cy="3633047"/>
          </a:xfrm>
        </p:spPr>
      </p:pic>
      <p:pic>
        <p:nvPicPr>
          <p:cNvPr id="8" name="Picture 8" descr="Graphical user interface, application&#10;&#10;Description automatically generated">
            <a:extLst>
              <a:ext uri="{FF2B5EF4-FFF2-40B4-BE49-F238E27FC236}">
                <a16:creationId xmlns:a16="http://schemas.microsoft.com/office/drawing/2014/main" id="{1F1A7CFE-701A-42DC-8F3C-9E3B0716075E}"/>
              </a:ext>
            </a:extLst>
          </p:cNvPr>
          <p:cNvPicPr>
            <a:picLocks noGrp="1" noChangeAspect="1"/>
          </p:cNvPicPr>
          <p:nvPr>
            <p:ph sz="half" idx="2"/>
          </p:nvPr>
        </p:nvPicPr>
        <p:blipFill>
          <a:blip r:embed="rId3"/>
          <a:stretch>
            <a:fillRect/>
          </a:stretch>
        </p:blipFill>
        <p:spPr>
          <a:xfrm>
            <a:off x="4149783" y="2378461"/>
            <a:ext cx="3101735" cy="3015830"/>
          </a:xfrm>
        </p:spPr>
      </p:pic>
      <p:pic>
        <p:nvPicPr>
          <p:cNvPr id="9" name="Picture 9" descr="Graphical user interface, text&#10;&#10;Description automatically generated">
            <a:extLst>
              <a:ext uri="{FF2B5EF4-FFF2-40B4-BE49-F238E27FC236}">
                <a16:creationId xmlns:a16="http://schemas.microsoft.com/office/drawing/2014/main" id="{8D038CF6-1A23-4F65-9E93-B5CDA4002980}"/>
              </a:ext>
            </a:extLst>
          </p:cNvPr>
          <p:cNvPicPr>
            <a:picLocks noChangeAspect="1"/>
          </p:cNvPicPr>
          <p:nvPr/>
        </p:nvPicPr>
        <p:blipFill>
          <a:blip r:embed="rId4"/>
          <a:stretch>
            <a:fillRect/>
          </a:stretch>
        </p:blipFill>
        <p:spPr>
          <a:xfrm>
            <a:off x="7801155" y="2500223"/>
            <a:ext cx="4051539" cy="2691441"/>
          </a:xfrm>
          <a:prstGeom prst="rect">
            <a:avLst/>
          </a:prstGeom>
        </p:spPr>
      </p:pic>
    </p:spTree>
    <p:extLst>
      <p:ext uri="{BB962C8B-B14F-4D97-AF65-F5344CB8AC3E}">
        <p14:creationId xmlns:p14="http://schemas.microsoft.com/office/powerpoint/2010/main" val="3194925755"/>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Classic-Corporate_Teach a Course_03_MO - v4.pptx" id="{D5AEBA98-7BE2-4600-B726-C10F88B0D5DD}" vid="{80972332-D852-4500-B88A-BEF94A57E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2c7b430-c7ce-4dc9-9179-be2f83b67b7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1835CC03B1AD46BAB3E8BD99030B4B" ma:contentTypeVersion="12" ma:contentTypeDescription="Create a new document." ma:contentTypeScope="" ma:versionID="e05d1604319fddfd337f1257fe6802c8">
  <xsd:schema xmlns:xsd="http://www.w3.org/2001/XMLSchema" xmlns:xs="http://www.w3.org/2001/XMLSchema" xmlns:p="http://schemas.microsoft.com/office/2006/metadata/properties" xmlns:ns3="999fd685-100b-4a06-9ed0-1a510e737171" xmlns:ns4="72c7b430-c7ce-4dc9-9179-be2f83b67b74" targetNamespace="http://schemas.microsoft.com/office/2006/metadata/properties" ma:root="true" ma:fieldsID="e5245e8f100bead02053be51a97a670f" ns3:_="" ns4:_="">
    <xsd:import namespace="999fd685-100b-4a06-9ed0-1a510e737171"/>
    <xsd:import namespace="72c7b430-c7ce-4dc9-9179-be2f83b67b7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9fd685-100b-4a06-9ed0-1a510e7371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7b430-c7ce-4dc9-9179-be2f83b67b7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AD4E0F-D5B9-4E85-A9F9-55FB534FCA93}">
  <ds:schemaRefs>
    <ds:schemaRef ds:uri="http://purl.org/dc/elements/1.1/"/>
    <ds:schemaRef ds:uri="72c7b430-c7ce-4dc9-9179-be2f83b67b74"/>
    <ds:schemaRef ds:uri="http://schemas.microsoft.com/office/2006/documentManagement/types"/>
    <ds:schemaRef ds:uri="999fd685-100b-4a06-9ed0-1a510e737171"/>
    <ds:schemaRef ds:uri="http://www.w3.org/XML/1998/namespace"/>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CBC8B00A-9D61-4A27-93E1-1EF61CCC2D07}">
  <ds:schemaRefs>
    <ds:schemaRef ds:uri="72c7b430-c7ce-4dc9-9179-be2f83b67b74"/>
    <ds:schemaRef ds:uri="999fd685-100b-4a06-9ed0-1a510e7371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225D5A-3A69-457C-B7D4-425712F5D4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{6ACB02A5-7FEF-4F56-BB61-F07D12D546F2}tf00870617_win32</Template>
  <TotalTime>57</TotalTime>
  <Words>1270</Words>
  <Application>Microsoft Office PowerPoint</Application>
  <PresentationFormat>Widescreen</PresentationFormat>
  <Paragraphs>187</Paragraphs>
  <Slides>26</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Corbel</vt:lpstr>
      <vt:lpstr>Gill Sans MT</vt:lpstr>
      <vt:lpstr>Times New Roman</vt:lpstr>
      <vt:lpstr>Wingdings</vt:lpstr>
      <vt:lpstr>Wingdings 2</vt:lpstr>
      <vt:lpstr>DividendVTI</vt:lpstr>
      <vt:lpstr>Analysis and Prediction of effect of virus diseases in Human +deployment</vt:lpstr>
      <vt:lpstr>Work-flow</vt:lpstr>
      <vt:lpstr>Know the reason</vt:lpstr>
      <vt:lpstr>Collecting</vt:lpstr>
      <vt:lpstr>Data preparation</vt:lpstr>
      <vt:lpstr>Constraints</vt:lpstr>
      <vt:lpstr>Methods and Materials</vt:lpstr>
      <vt:lpstr>People of all age-group effected by covid-19</vt:lpstr>
      <vt:lpstr>Total cases effecting the age-group</vt:lpstr>
      <vt:lpstr>Deaths of person Diagnosed with hiv-aids </vt:lpstr>
      <vt:lpstr>Average Death due to Hiv-Aids</vt:lpstr>
      <vt:lpstr>CONCLUSION</vt:lpstr>
      <vt:lpstr>FUTURE SCOPE</vt:lpstr>
      <vt:lpstr>Road map of Phase-2</vt:lpstr>
      <vt:lpstr>FLOW CHART</vt:lpstr>
      <vt:lpstr>About IBM Cognos</vt:lpstr>
      <vt:lpstr>Ibm cognos cont....</vt:lpstr>
      <vt:lpstr>PYTHON LIBRARAIES USED FOR ANALYZING AND VISUALIZATION OF DATASETS </vt:lpstr>
      <vt:lpstr>ORANGE</vt:lpstr>
      <vt:lpstr>  Working on demo-Distributions  </vt:lpstr>
      <vt:lpstr>Demo Distributions</vt:lpstr>
      <vt:lpstr>PowerPoint Presentation</vt:lpstr>
      <vt:lpstr>PowerPoint Presentation</vt:lpstr>
      <vt:lpstr>Course PROGRESS</vt:lpstr>
      <vt:lpstr>FIRST LESSON 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Prediction of effect of virus diseases in Human +deployment</dc:title>
  <dc:creator>KARTIKEY  GARG</dc:creator>
  <cp:lastModifiedBy>Ayan Bhatnagar</cp:lastModifiedBy>
  <cp:revision>11</cp:revision>
  <dcterms:created xsi:type="dcterms:W3CDTF">2020-09-17T12:15:35Z</dcterms:created>
  <dcterms:modified xsi:type="dcterms:W3CDTF">2020-11-11T10:28:58Z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0x010100CC1835CC03B1AD46BAB3E8BD99030B4B</vt:lpwstr>
  </property>
</Properties>
</file>